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1" r:id="rId3"/>
    <p:sldId id="270" r:id="rId4"/>
    <p:sldId id="267" r:id="rId5"/>
    <p:sldId id="264" r:id="rId6"/>
    <p:sldId id="273" r:id="rId7"/>
    <p:sldId id="274" r:id="rId8"/>
    <p:sldId id="277" r:id="rId9"/>
    <p:sldId id="276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7A637-87EB-4248-BF57-41647879ACE7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97B4A-F24B-4885-978D-75EC95FAD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97B4A-F24B-4885-978D-75EC95FAD9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97B4A-F24B-4885-978D-75EC95FAD97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97B4A-F24B-4885-978D-75EC95FAD97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97B4A-F24B-4885-978D-75EC95FAD97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jpeg"/><Relationship Id="rId3" Type="http://schemas.openxmlformats.org/officeDocument/2006/relationships/image" Target="../media/image1.jpeg"/><Relationship Id="rId7" Type="http://schemas.openxmlformats.org/officeDocument/2006/relationships/image" Target="../media/image59.jpeg"/><Relationship Id="rId12" Type="http://schemas.openxmlformats.org/officeDocument/2006/relationships/image" Target="../media/image64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jpeg"/><Relationship Id="rId11" Type="http://schemas.openxmlformats.org/officeDocument/2006/relationships/image" Target="../media/image63.jpeg"/><Relationship Id="rId5" Type="http://schemas.openxmlformats.org/officeDocument/2006/relationships/image" Target="../media/image57.jpeg"/><Relationship Id="rId10" Type="http://schemas.openxmlformats.org/officeDocument/2006/relationships/image" Target="../media/image62.jpeg"/><Relationship Id="rId4" Type="http://schemas.openxmlformats.org/officeDocument/2006/relationships/image" Target="../media/image56.jpeg"/><Relationship Id="rId9" Type="http://schemas.openxmlformats.org/officeDocument/2006/relationships/image" Target="../media/image6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1.jpeg"/><Relationship Id="rId7" Type="http://schemas.openxmlformats.org/officeDocument/2006/relationships/image" Target="../media/image2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13" Type="http://schemas.openxmlformats.org/officeDocument/2006/relationships/image" Target="../media/image38.jpeg"/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12" Type="http://schemas.openxmlformats.org/officeDocument/2006/relationships/image" Target="../media/image3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11" Type="http://schemas.openxmlformats.org/officeDocument/2006/relationships/image" Target="../media/image36.jpeg"/><Relationship Id="rId5" Type="http://schemas.openxmlformats.org/officeDocument/2006/relationships/image" Target="../media/image30.jpeg"/><Relationship Id="rId10" Type="http://schemas.openxmlformats.org/officeDocument/2006/relationships/image" Target="../media/image35.jpeg"/><Relationship Id="rId4" Type="http://schemas.openxmlformats.org/officeDocument/2006/relationships/image" Target="../media/image29.jpeg"/><Relationship Id="rId9" Type="http://schemas.openxmlformats.org/officeDocument/2006/relationships/image" Target="../media/image34.jpeg"/><Relationship Id="rId14" Type="http://schemas.openxmlformats.org/officeDocument/2006/relationships/image" Target="../media/image3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jpeg"/><Relationship Id="rId3" Type="http://schemas.openxmlformats.org/officeDocument/2006/relationships/image" Target="../media/image1.jpeg"/><Relationship Id="rId7" Type="http://schemas.openxmlformats.org/officeDocument/2006/relationships/image" Target="../media/image44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Relationship Id="rId9" Type="http://schemas.openxmlformats.org/officeDocument/2006/relationships/image" Target="../media/image4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jpeg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jpeg"/><Relationship Id="rId5" Type="http://schemas.openxmlformats.org/officeDocument/2006/relationships/image" Target="../media/image53.jpeg"/><Relationship Id="rId4" Type="http://schemas.openxmlformats.org/officeDocument/2006/relationships/image" Target="../media/image5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дом\Desktop\2eb8cf9f34fb.jpg"/>
          <p:cNvPicPr>
            <a:picLocks noChangeAspect="1" noChangeArrowheads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0" y="0"/>
            <a:ext cx="9144000" cy="7066587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428992" y="1071547"/>
            <a:ext cx="45720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+mj-lt"/>
              </a:rPr>
              <a:t>Структурное подразделение ГБОУ Самарской области гимназии  </a:t>
            </a:r>
            <a:br>
              <a:rPr lang="ru-RU" b="1" dirty="0" smtClean="0">
                <a:solidFill>
                  <a:srgbClr val="0070C0"/>
                </a:solidFill>
                <a:latin typeface="+mj-lt"/>
              </a:rPr>
            </a:br>
            <a:r>
              <a:rPr lang="ru-RU" b="1" dirty="0" smtClean="0">
                <a:solidFill>
                  <a:srgbClr val="0070C0"/>
                </a:solidFill>
                <a:latin typeface="+mj-lt"/>
              </a:rPr>
              <a:t>   «Образовательный центр «Гармония» г.о. Отрадный, </a:t>
            </a:r>
            <a:br>
              <a:rPr lang="ru-RU" b="1" dirty="0" smtClean="0">
                <a:solidFill>
                  <a:srgbClr val="0070C0"/>
                </a:solidFill>
                <a:latin typeface="+mj-lt"/>
              </a:rPr>
            </a:br>
            <a:r>
              <a:rPr lang="ru-RU" b="1" dirty="0" smtClean="0">
                <a:solidFill>
                  <a:srgbClr val="0070C0"/>
                </a:solidFill>
                <a:latin typeface="+mj-lt"/>
              </a:rPr>
              <a:t>«Детский сад №13»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285984" y="37861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84" y="36433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691680" y="2996952"/>
            <a:ext cx="507209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Летняя жизнь нашей группы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 5 </a:t>
            </a:r>
          </a:p>
          <a:p>
            <a:pPr algn="ctr"/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Воспитатели: Лопатина Л.В.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Смехнова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Л.С.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Содержимое 8" descr="IMG_20180716_13291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  <p:pic>
        <p:nvPicPr>
          <p:cNvPr id="4" name="Picture 2" descr="C:\Users\дом\Desktop\2eb8cf9f34fb.jpg"/>
          <p:cNvPicPr>
            <a:picLocks noChangeAspect="1" noChangeArrowheads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-246340" y="0"/>
            <a:ext cx="9390340" cy="6987401"/>
          </a:xfrm>
          <a:prstGeom prst="rect">
            <a:avLst/>
          </a:prstGeom>
          <a:noFill/>
        </p:spPr>
      </p:pic>
      <p:pic>
        <p:nvPicPr>
          <p:cNvPr id="5" name="Рисунок 4" descr="IMG_20180514_13275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428992" y="0"/>
            <a:ext cx="1428760" cy="1905013"/>
          </a:xfrm>
          <a:prstGeom prst="rect">
            <a:avLst/>
          </a:prstGeom>
        </p:spPr>
      </p:pic>
      <p:pic>
        <p:nvPicPr>
          <p:cNvPr id="6" name="Рисунок 5" descr="IMG_20180514_13281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072066" y="0"/>
            <a:ext cx="1446602" cy="1928802"/>
          </a:xfrm>
          <a:prstGeom prst="rect">
            <a:avLst/>
          </a:prstGeom>
        </p:spPr>
      </p:pic>
      <p:pic>
        <p:nvPicPr>
          <p:cNvPr id="10" name="Рисунок 9" descr="IMG_20180716_132917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285984" y="2143116"/>
            <a:ext cx="1500198" cy="2000264"/>
          </a:xfrm>
          <a:prstGeom prst="rect">
            <a:avLst/>
          </a:prstGeom>
        </p:spPr>
      </p:pic>
      <p:pic>
        <p:nvPicPr>
          <p:cNvPr id="11" name="Рисунок 10" descr="IMG_20180716_132920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071934" y="2143116"/>
            <a:ext cx="1446619" cy="1928826"/>
          </a:xfrm>
          <a:prstGeom prst="rect">
            <a:avLst/>
          </a:prstGeom>
        </p:spPr>
      </p:pic>
      <p:pic>
        <p:nvPicPr>
          <p:cNvPr id="12" name="Рисунок 11" descr="IMG_20180716_132927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714348" y="2143116"/>
            <a:ext cx="1446602" cy="1928802"/>
          </a:xfrm>
          <a:prstGeom prst="rect">
            <a:avLst/>
          </a:prstGeom>
        </p:spPr>
      </p:pic>
      <p:pic>
        <p:nvPicPr>
          <p:cNvPr id="15" name="Рисунок 14" descr="IMG_20180724_142403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5786446" y="2143116"/>
            <a:ext cx="1465888" cy="1928826"/>
          </a:xfrm>
          <a:prstGeom prst="rect">
            <a:avLst/>
          </a:prstGeom>
        </p:spPr>
      </p:pic>
      <p:pic>
        <p:nvPicPr>
          <p:cNvPr id="2050" name="Picture 2" descr="D:\ВСТАВИТЬ\IMG_20180828_110004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-15240000" y="-5801532"/>
            <a:ext cx="2095376" cy="1571532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4357686" y="4286256"/>
            <a:ext cx="22860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1500166" y="4286256"/>
            <a:ext cx="22860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дом\Desktop\2eb8cf9f34fb.jpg"/>
          <p:cNvPicPr>
            <a:picLocks noChangeAspect="1" noChangeArrowheads="1"/>
          </p:cNvPicPr>
          <p:nvPr/>
        </p:nvPicPr>
        <p:blipFill>
          <a:blip r:embed="rId2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0" y="0"/>
            <a:ext cx="9216440" cy="6858000"/>
          </a:xfrm>
          <a:prstGeom prst="rect">
            <a:avLst/>
          </a:prstGeom>
          <a:noFill/>
        </p:spPr>
      </p:pic>
      <p:pic>
        <p:nvPicPr>
          <p:cNvPr id="3074" name="Picture 2" descr="C:\Users\1\Desktop\ЛеТО\IMG_20180601_092127 - копия - копия - копия - копия - копия - копия - копия - копия - копи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504" y="4581128"/>
            <a:ext cx="1458162" cy="1944216"/>
          </a:xfrm>
          <a:prstGeom prst="rect">
            <a:avLst/>
          </a:prstGeom>
          <a:noFill/>
        </p:spPr>
      </p:pic>
      <p:pic>
        <p:nvPicPr>
          <p:cNvPr id="3075" name="Picture 3" descr="C:\Users\1\Desktop\ЛеТО\IMG_20180601_092937 - копия - копия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75656" y="3645024"/>
            <a:ext cx="1440160" cy="1920213"/>
          </a:xfrm>
          <a:prstGeom prst="rect">
            <a:avLst/>
          </a:prstGeom>
          <a:noFill/>
        </p:spPr>
      </p:pic>
      <p:pic>
        <p:nvPicPr>
          <p:cNvPr id="3076" name="Picture 4" descr="C:\Users\1\Desktop\ЛеТО\IMG_20180601_093143 - копия - копия - копия - копия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71800" y="2420888"/>
            <a:ext cx="1440160" cy="1920213"/>
          </a:xfrm>
          <a:prstGeom prst="rect">
            <a:avLst/>
          </a:prstGeom>
          <a:noFill/>
        </p:spPr>
      </p:pic>
      <p:pic>
        <p:nvPicPr>
          <p:cNvPr id="3077" name="Picture 5" descr="C:\Users\1\Desktop\ЛеТО\IMG_20180601_093531 - копия - копия - копия - копия - копия - копия - копия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95936" y="692696"/>
            <a:ext cx="1491630" cy="1988840"/>
          </a:xfrm>
          <a:prstGeom prst="rect">
            <a:avLst/>
          </a:prstGeom>
          <a:noFill/>
        </p:spPr>
      </p:pic>
      <p:pic>
        <p:nvPicPr>
          <p:cNvPr id="3078" name="Picture 6" descr="C:\Users\1\Desktop\ЛеТО\IMG_20180601_093713 - копия - копия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236296" y="188640"/>
            <a:ext cx="1491630" cy="1988840"/>
          </a:xfrm>
          <a:prstGeom prst="rect">
            <a:avLst/>
          </a:prstGeom>
          <a:noFill/>
        </p:spPr>
      </p:pic>
      <p:pic>
        <p:nvPicPr>
          <p:cNvPr id="3079" name="Picture 7" descr="C:\Users\1\Desktop\ЛеТО\IMG_20180601_094005 - копия - копия - копия - копия - копия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940152" y="1844824"/>
            <a:ext cx="1419622" cy="1892829"/>
          </a:xfrm>
          <a:prstGeom prst="rect">
            <a:avLst/>
          </a:prstGeom>
          <a:noFill/>
        </p:spPr>
      </p:pic>
      <p:pic>
        <p:nvPicPr>
          <p:cNvPr id="3080" name="Picture 8" descr="C:\Users\1\Desktop\ЛеТО\IMG_20180601_094152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932040" y="3356992"/>
            <a:ext cx="1437624" cy="1916832"/>
          </a:xfrm>
          <a:prstGeom prst="rect">
            <a:avLst/>
          </a:prstGeom>
          <a:noFill/>
        </p:spPr>
      </p:pic>
      <p:pic>
        <p:nvPicPr>
          <p:cNvPr id="3081" name="Picture 9" descr="C:\Users\1\Desktop\ЛеТО\IMG_20180601_094324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779912" y="4869160"/>
            <a:ext cx="1296144" cy="172819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дом\Desktop\2eb8cf9f34fb.jpg"/>
          <p:cNvPicPr>
            <a:picLocks noChangeAspect="1" noChangeArrowheads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0" y="0"/>
            <a:ext cx="9216440" cy="6858000"/>
          </a:xfrm>
          <a:prstGeom prst="rect">
            <a:avLst/>
          </a:prstGeom>
          <a:noFill/>
        </p:spPr>
      </p:pic>
      <p:pic>
        <p:nvPicPr>
          <p:cNvPr id="2050" name="Picture 2" descr="C:\Users\1\Desktop\ЛеТО\IMG_20180702_0918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19872" y="692696"/>
            <a:ext cx="1422158" cy="1896211"/>
          </a:xfrm>
          <a:prstGeom prst="rect">
            <a:avLst/>
          </a:prstGeom>
          <a:noFill/>
        </p:spPr>
      </p:pic>
      <p:pic>
        <p:nvPicPr>
          <p:cNvPr id="2051" name="Picture 3" descr="C:\Users\1\Desktop\ЛеТО\IMG_20180516_16295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4048" y="188640"/>
            <a:ext cx="1424694" cy="1899592"/>
          </a:xfrm>
          <a:prstGeom prst="rect">
            <a:avLst/>
          </a:prstGeom>
          <a:noFill/>
        </p:spPr>
      </p:pic>
      <p:pic>
        <p:nvPicPr>
          <p:cNvPr id="2052" name="Picture 4" descr="C:\Users\1\Desktop\ЛеТО\IMG_20180710_154310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03648" y="3140968"/>
            <a:ext cx="1728192" cy="2304256"/>
          </a:xfrm>
          <a:prstGeom prst="rect">
            <a:avLst/>
          </a:prstGeom>
          <a:noFill/>
        </p:spPr>
      </p:pic>
      <p:pic>
        <p:nvPicPr>
          <p:cNvPr id="2053" name="Picture 5" descr="C:\Users\1\Desktop\ЛеТО\IMG_20180710_155650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995936" y="3140968"/>
            <a:ext cx="1764196" cy="2352261"/>
          </a:xfrm>
          <a:prstGeom prst="rect">
            <a:avLst/>
          </a:prstGeom>
          <a:noFill/>
        </p:spPr>
      </p:pic>
      <p:pic>
        <p:nvPicPr>
          <p:cNvPr id="2054" name="Picture 6" descr="C:\Users\1\Desktop\ЛеТО\IMG_20180723_103251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660232" y="764704"/>
            <a:ext cx="1437624" cy="191683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дом\Desktop\2eb8cf9f34fb.jpg"/>
          <p:cNvPicPr>
            <a:picLocks noChangeAspect="1" noChangeArrowheads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0" y="0"/>
            <a:ext cx="9216440" cy="6858000"/>
          </a:xfrm>
          <a:prstGeom prst="rect">
            <a:avLst/>
          </a:prstGeom>
          <a:noFill/>
        </p:spPr>
      </p:pic>
      <p:pic>
        <p:nvPicPr>
          <p:cNvPr id="4098" name="Picture 2" descr="C:\Users\1\Desktop\ЛеТО\IMG_20180516_17262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59632" y="3717032"/>
            <a:ext cx="1296144" cy="1728000"/>
          </a:xfrm>
          <a:prstGeom prst="rect">
            <a:avLst/>
          </a:prstGeom>
          <a:noFill/>
        </p:spPr>
      </p:pic>
      <p:pic>
        <p:nvPicPr>
          <p:cNvPr id="4099" name="Picture 3" descr="C:\Users\1\Desktop\ЛеТО\IMG_20180517_09400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411760" y="2420888"/>
            <a:ext cx="1944216" cy="1458162"/>
          </a:xfrm>
          <a:prstGeom prst="rect">
            <a:avLst/>
          </a:prstGeom>
          <a:noFill/>
        </p:spPr>
      </p:pic>
      <p:pic>
        <p:nvPicPr>
          <p:cNvPr id="4100" name="Picture 4" descr="C:\Users\1\Desktop\ЛеТО\IMG_20180517_10211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7620000" y="-5715000"/>
            <a:ext cx="4800000" cy="3600000"/>
          </a:xfrm>
          <a:prstGeom prst="rect">
            <a:avLst/>
          </a:prstGeom>
          <a:noFill/>
        </p:spPr>
      </p:pic>
      <p:pic>
        <p:nvPicPr>
          <p:cNvPr id="4101" name="Picture 5" descr="C:\Users\1\Desktop\ЛеТО\IMG_20180517_102118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923928" y="1268760"/>
            <a:ext cx="1728192" cy="1296144"/>
          </a:xfrm>
          <a:prstGeom prst="rect">
            <a:avLst/>
          </a:prstGeom>
          <a:noFill/>
        </p:spPr>
      </p:pic>
      <p:pic>
        <p:nvPicPr>
          <p:cNvPr id="4102" name="Picture 6" descr="C:\Users\1\Desktop\ЛеТО\IMG_20180517_102148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580112" y="188640"/>
            <a:ext cx="1800200" cy="1350150"/>
          </a:xfrm>
          <a:prstGeom prst="rect">
            <a:avLst/>
          </a:prstGeom>
          <a:noFill/>
        </p:spPr>
      </p:pic>
      <p:pic>
        <p:nvPicPr>
          <p:cNvPr id="4103" name="Picture 7" descr="C:\Users\1\Desktop\ЛеТО\IMG_20180517_102303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436096" y="3068960"/>
            <a:ext cx="1512168" cy="1134126"/>
          </a:xfrm>
          <a:prstGeom prst="rect">
            <a:avLst/>
          </a:prstGeom>
          <a:noFill/>
        </p:spPr>
      </p:pic>
      <p:pic>
        <p:nvPicPr>
          <p:cNvPr id="4104" name="Picture 8" descr="C:\Users\1\Desktop\ЛеТО\IMG_20180517_102341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779912" y="4149080"/>
            <a:ext cx="1728192" cy="129614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дом\Desktop\2eb8cf9f34fb.jpg"/>
          <p:cNvPicPr>
            <a:picLocks noChangeAspect="1" noChangeArrowheads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0" y="0"/>
            <a:ext cx="9216440" cy="6858000"/>
          </a:xfrm>
          <a:prstGeom prst="rect">
            <a:avLst/>
          </a:prstGeom>
          <a:noFill/>
        </p:spPr>
      </p:pic>
      <p:pic>
        <p:nvPicPr>
          <p:cNvPr id="5122" name="Picture 2" descr="C:\Users\1\Desktop\ЛеТО\IMG_20180514_1558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47864" y="260648"/>
            <a:ext cx="1584176" cy="2112235"/>
          </a:xfrm>
          <a:prstGeom prst="rect">
            <a:avLst/>
          </a:prstGeom>
          <a:noFill/>
        </p:spPr>
      </p:pic>
      <p:pic>
        <p:nvPicPr>
          <p:cNvPr id="5123" name="Picture 3" descr="C:\Users\1\Desktop\ЛеТО\IMG_20180710_10210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8064" y="260648"/>
            <a:ext cx="1584176" cy="2112235"/>
          </a:xfrm>
          <a:prstGeom prst="rect">
            <a:avLst/>
          </a:prstGeom>
          <a:noFill/>
        </p:spPr>
      </p:pic>
      <p:pic>
        <p:nvPicPr>
          <p:cNvPr id="5124" name="Picture 4" descr="C:\Users\1\Desktop\ЛеТО\IMG_20180710_102204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20272" y="260648"/>
            <a:ext cx="1620180" cy="2160240"/>
          </a:xfrm>
          <a:prstGeom prst="rect">
            <a:avLst/>
          </a:prstGeom>
          <a:noFill/>
        </p:spPr>
      </p:pic>
      <p:pic>
        <p:nvPicPr>
          <p:cNvPr id="5125" name="Picture 5" descr="C:\Users\1\Desktop\ЛеТО\IMG_20180713_155058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403648" y="3212976"/>
            <a:ext cx="1491630" cy="1988840"/>
          </a:xfrm>
          <a:prstGeom prst="rect">
            <a:avLst/>
          </a:prstGeom>
          <a:noFill/>
        </p:spPr>
      </p:pic>
      <p:pic>
        <p:nvPicPr>
          <p:cNvPr id="5126" name="Picture 6" descr="C:\Users\1\Desktop\ЛеТО\IMG_20180713_155305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275856" y="2564904"/>
            <a:ext cx="1617644" cy="2156859"/>
          </a:xfrm>
          <a:prstGeom prst="rect">
            <a:avLst/>
          </a:prstGeom>
          <a:noFill/>
        </p:spPr>
      </p:pic>
      <p:pic>
        <p:nvPicPr>
          <p:cNvPr id="5127" name="Picture 7" descr="C:\Users\1\Desktop\ЛеТО\IMG_20180713_160509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148064" y="3068960"/>
            <a:ext cx="1635646" cy="2180861"/>
          </a:xfrm>
          <a:prstGeom prst="rect">
            <a:avLst/>
          </a:prstGeom>
          <a:noFill/>
        </p:spPr>
      </p:pic>
      <p:pic>
        <p:nvPicPr>
          <p:cNvPr id="19" name="Picture 2" descr="C:\Users\дом\Desktop\2eb8cf9f34fb.jpg"/>
          <p:cNvPicPr>
            <a:picLocks noChangeAspect="1" noChangeArrowheads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 flipV="1">
            <a:off x="107504" y="-1179512"/>
            <a:ext cx="9216440" cy="100811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дом\Desktop\2eb8cf9f34fb.jpg"/>
          <p:cNvPicPr>
            <a:picLocks noChangeAspect="1" noChangeArrowheads="1"/>
          </p:cNvPicPr>
          <p:nvPr/>
        </p:nvPicPr>
        <p:blipFill>
          <a:blip r:embed="rId2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-72440" y="0"/>
            <a:ext cx="9216440" cy="6858000"/>
          </a:xfrm>
          <a:prstGeom prst="rect">
            <a:avLst/>
          </a:prstGeom>
          <a:noFill/>
        </p:spPr>
      </p:pic>
      <p:pic>
        <p:nvPicPr>
          <p:cNvPr id="6146" name="Picture 2" descr="C:\Users\1\Desktop\ЛеТО\IMG_20180718_10304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2849554"/>
            <a:ext cx="1224136" cy="1632181"/>
          </a:xfrm>
          <a:prstGeom prst="rect">
            <a:avLst/>
          </a:prstGeom>
          <a:noFill/>
        </p:spPr>
      </p:pic>
      <p:pic>
        <p:nvPicPr>
          <p:cNvPr id="6147" name="Picture 3" descr="C:\Users\1\Desktop\ЛеТО\IMG_20180719_10545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71600" y="4221088"/>
            <a:ext cx="1296144" cy="1728192"/>
          </a:xfrm>
          <a:prstGeom prst="rect">
            <a:avLst/>
          </a:prstGeom>
          <a:noFill/>
        </p:spPr>
      </p:pic>
      <p:pic>
        <p:nvPicPr>
          <p:cNvPr id="6148" name="Picture 4" descr="C:\Users\1\Desktop\ЛеТО\IMG_20180627_093828 - копия - копия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59832" y="188640"/>
            <a:ext cx="1368152" cy="1824203"/>
          </a:xfrm>
          <a:prstGeom prst="rect">
            <a:avLst/>
          </a:prstGeom>
          <a:noFill/>
        </p:spPr>
      </p:pic>
      <p:pic>
        <p:nvPicPr>
          <p:cNvPr id="6149" name="Picture 5" descr="C:\Users\1\Desktop\ЛеТО\IMG_20180628_09332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940152" y="0"/>
            <a:ext cx="1131590" cy="1508787"/>
          </a:xfrm>
          <a:prstGeom prst="rect">
            <a:avLst/>
          </a:prstGeom>
          <a:noFill/>
        </p:spPr>
      </p:pic>
      <p:pic>
        <p:nvPicPr>
          <p:cNvPr id="6150" name="Picture 6" descr="C:\Users\1\Desktop\ЛеТО\IMG_20180628_095945 - копия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876256" y="908720"/>
            <a:ext cx="1188132" cy="1584176"/>
          </a:xfrm>
          <a:prstGeom prst="rect">
            <a:avLst/>
          </a:prstGeom>
          <a:noFill/>
        </p:spPr>
      </p:pic>
      <p:pic>
        <p:nvPicPr>
          <p:cNvPr id="6151" name="Picture 7" descr="C:\Users\1\Desktop\ЛеТО\IMG_20180628_103347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868394" y="1772816"/>
            <a:ext cx="1275606" cy="1700808"/>
          </a:xfrm>
          <a:prstGeom prst="rect">
            <a:avLst/>
          </a:prstGeom>
          <a:noFill/>
        </p:spPr>
      </p:pic>
      <p:pic>
        <p:nvPicPr>
          <p:cNvPr id="6152" name="Picture 8" descr="C:\Users\1\Desktop\ЛеТО\IMG_20180706_103105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907704" y="2852936"/>
            <a:ext cx="1221600" cy="1628800"/>
          </a:xfrm>
          <a:prstGeom prst="rect">
            <a:avLst/>
          </a:prstGeom>
          <a:noFill/>
        </p:spPr>
      </p:pic>
      <p:pic>
        <p:nvPicPr>
          <p:cNvPr id="6153" name="Picture 9" descr="C:\Users\1\Desktop\ЛеТО\IMG_20180628_091805 - копия - копия - копия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4000496" y="2714620"/>
            <a:ext cx="1329612" cy="1772816"/>
          </a:xfrm>
          <a:prstGeom prst="rect">
            <a:avLst/>
          </a:prstGeom>
          <a:noFill/>
        </p:spPr>
      </p:pic>
      <p:pic>
        <p:nvPicPr>
          <p:cNvPr id="6154" name="Picture 10" descr="C:\Users\1\Desktop\ЛеТО\IMG_20180628_091849 - копия - копия - копия - копия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508104" y="2636912"/>
            <a:ext cx="1296144" cy="1728192"/>
          </a:xfrm>
          <a:prstGeom prst="rect">
            <a:avLst/>
          </a:prstGeom>
          <a:noFill/>
        </p:spPr>
      </p:pic>
      <p:pic>
        <p:nvPicPr>
          <p:cNvPr id="6155" name="Picture 11" descr="C:\Users\1\Desktop\ЛеТО\IMG_20180628_091903 - копия - копия - копия.jp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5000628" y="4572008"/>
            <a:ext cx="1404156" cy="1872208"/>
          </a:xfrm>
          <a:prstGeom prst="rect">
            <a:avLst/>
          </a:prstGeom>
          <a:noFill/>
        </p:spPr>
      </p:pic>
      <p:pic>
        <p:nvPicPr>
          <p:cNvPr id="6156" name="Picture 12" descr="C:\Users\1\Desktop\ЛеТО\IMG_20180627_094228.jp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4357686" y="785794"/>
            <a:ext cx="1350150" cy="1800200"/>
          </a:xfrm>
          <a:prstGeom prst="rect">
            <a:avLst/>
          </a:prstGeom>
          <a:noFill/>
        </p:spPr>
      </p:pic>
      <p:pic>
        <p:nvPicPr>
          <p:cNvPr id="6157" name="Picture 13" descr="C:\Users\1\Desktop\ЛеТО\IMG_20180601_092707 - копия - копия - копия - копия - копия.jp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2643174" y="4643446"/>
            <a:ext cx="1347614" cy="17968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MG_20180514_13275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874764" y="428604"/>
            <a:ext cx="3394472" cy="5697559"/>
          </a:xfrm>
        </p:spPr>
      </p:pic>
      <p:pic>
        <p:nvPicPr>
          <p:cNvPr id="4" name="Picture 2" descr="C:\Users\дом\Desktop\2eb8cf9f34fb.jpg"/>
          <p:cNvPicPr>
            <a:picLocks noChangeAspect="1" noChangeArrowheads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0" y="0"/>
            <a:ext cx="9216440" cy="6858000"/>
          </a:xfrm>
          <a:prstGeom prst="rect">
            <a:avLst/>
          </a:prstGeom>
          <a:noFill/>
        </p:spPr>
      </p:pic>
      <p:pic>
        <p:nvPicPr>
          <p:cNvPr id="8" name="Рисунок 7" descr="IMG_20180626_16375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14282" y="2143116"/>
            <a:ext cx="1857388" cy="2476517"/>
          </a:xfrm>
          <a:prstGeom prst="rect">
            <a:avLst/>
          </a:prstGeom>
        </p:spPr>
      </p:pic>
      <p:pic>
        <p:nvPicPr>
          <p:cNvPr id="9" name="Рисунок 8" descr="IMG_20180626_16425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786314" y="285728"/>
            <a:ext cx="1857370" cy="2476493"/>
          </a:xfrm>
          <a:prstGeom prst="rect">
            <a:avLst/>
          </a:prstGeom>
        </p:spPr>
      </p:pic>
      <p:pic>
        <p:nvPicPr>
          <p:cNvPr id="10" name="Рисунок 9" descr="IMG_20180626_164254 - копия - копия - копия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7000892" y="214290"/>
            <a:ext cx="1839528" cy="2452705"/>
          </a:xfrm>
          <a:prstGeom prst="rect">
            <a:avLst/>
          </a:prstGeom>
        </p:spPr>
      </p:pic>
      <p:pic>
        <p:nvPicPr>
          <p:cNvPr id="11" name="Рисунок 10" descr="IMG_20180626_165200 - копия - копия - копия - копия - копия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143108" y="4381483"/>
            <a:ext cx="1857388" cy="247651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429124" y="3143248"/>
            <a:ext cx="2143108" cy="163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143504" y="4929198"/>
            <a:ext cx="2212959" cy="165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дом\Desktop\2eb8cf9f34fb.jpg"/>
          <p:cNvPicPr>
            <a:picLocks noChangeAspect="1" noChangeArrowheads="1"/>
          </p:cNvPicPr>
          <p:nvPr/>
        </p:nvPicPr>
        <p:blipFill>
          <a:blip r:embed="rId2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0" y="0"/>
            <a:ext cx="9285228" cy="6909186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14744" y="214290"/>
            <a:ext cx="2199934" cy="2933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57950" y="214290"/>
            <a:ext cx="2196701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357290" y="3429000"/>
            <a:ext cx="2250279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036214" y="3428999"/>
            <a:ext cx="2250298" cy="300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дом\Desktop\2eb8cf9f34fb.jpg"/>
          <p:cNvPicPr>
            <a:picLocks noChangeAspect="1" noChangeArrowheads="1"/>
          </p:cNvPicPr>
          <p:nvPr/>
        </p:nvPicPr>
        <p:blipFill>
          <a:blip r:embed="rId2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0" y="0"/>
            <a:ext cx="9216440" cy="6858000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43240" y="357167"/>
            <a:ext cx="1857388" cy="2476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85918" y="3119436"/>
            <a:ext cx="2071702" cy="2762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3071810"/>
            <a:ext cx="2089561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661429" y="333352"/>
            <a:ext cx="1839529" cy="2452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25</Words>
  <Application>Microsoft Office PowerPoint</Application>
  <PresentationFormat>Экран (4:3)</PresentationFormat>
  <Paragraphs>10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IrinaA</cp:lastModifiedBy>
  <cp:revision>36</cp:revision>
  <dcterms:created xsi:type="dcterms:W3CDTF">2015-01-20T14:29:17Z</dcterms:created>
  <dcterms:modified xsi:type="dcterms:W3CDTF">2018-08-31T12:43:51Z</dcterms:modified>
</cp:coreProperties>
</file>