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9"/>
  </p:notesMasterIdLst>
  <p:sldIdLst>
    <p:sldId id="256" r:id="rId3"/>
    <p:sldId id="274" r:id="rId4"/>
    <p:sldId id="275" r:id="rId5"/>
    <p:sldId id="277" r:id="rId6"/>
    <p:sldId id="278" r:id="rId7"/>
    <p:sldId id="28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6092" autoAdjust="0"/>
  </p:normalViewPr>
  <p:slideViewPr>
    <p:cSldViewPr>
      <p:cViewPr>
        <p:scale>
          <a:sx n="76" d="100"/>
          <a:sy n="76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7BFB2-312B-4049-A4CA-26269B4AD0E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9847F-1F17-4D84-B895-B5EBBE789B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477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4691-8561-4520-8380-F8FCBE2F6A5D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4691-8561-4520-8380-F8FCBE2F6A5D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54868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Структурное подразделение ГБОУ гимназии «ОЦ «Гармония»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Отрадный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амарской области «Детский сад №13»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2314667"/>
            <a:ext cx="6840760" cy="144016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Экологическая игра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«Домашние животные»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472514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Выполнила Яштыкова Елена Ивановна</a:t>
            </a:r>
            <a:endParaRPr lang="ru-RU" b="1" dirty="0">
              <a:solidFill>
                <a:srgbClr val="002060"/>
              </a:solidFill>
              <a:effectLst>
                <a:reflection blurRad="6350" stA="60000" endA="900" endPos="60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609329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Отрадный 2017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76672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Закреплять знания детей о домашних животных. Развивать внимание, память, мышление; способствовать развитию связной речи. Закреплять знания основных цветов (желтый, красный, зеленый, синий) </a:t>
            </a:r>
          </a:p>
          <a:p>
            <a:pPr algn="just">
              <a:lnSpc>
                <a:spcPct val="150000"/>
              </a:lnSpc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Материалы: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Цветной картон, клей, тонкие доски для пластилина, нитки, пуговицы, картинки для аппликации,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самоклеющаяся пленка, шило.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062" y="188640"/>
            <a:ext cx="4752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Детям раннего возраста   предлагается игра, где «построен» цветной забор, за которым находятся домашние животные.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66178"/>
            <a:ext cx="3853736" cy="25355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12976"/>
            <a:ext cx="4320480" cy="28859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76672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</a:t>
            </a:r>
            <a:r>
              <a:rPr lang="ru-RU" sz="2200" b="1" dirty="0" smtClean="0">
                <a:solidFill>
                  <a:srgbClr val="002060"/>
                </a:solidFill>
              </a:rPr>
              <a:t>: Детям предлагается посмотреть, кто спрятался за красным (желтым, зеленым, синим) заборчиком. Ребенок открывает нужного цвета заборчик, называет животного и рассказывает про него. 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5" y="2060848"/>
            <a:ext cx="3240000" cy="1999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5" y="4365104"/>
            <a:ext cx="3240000" cy="2087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335" y="2003943"/>
            <a:ext cx="3240000" cy="2113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764" y="4281141"/>
            <a:ext cx="3240000" cy="21367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</a:t>
            </a:r>
            <a:r>
              <a:rPr lang="ru-RU" sz="2400" b="1" dirty="0" smtClean="0">
                <a:solidFill>
                  <a:srgbClr val="002060"/>
                </a:solidFill>
              </a:rPr>
              <a:t>: Детям предлагается по памяти найти,  за каким забором спряталась лошадка (корова, кошка, свинья). Дети называют цвет заборчика; потом проверяют правильность своего ответа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01674"/>
            <a:ext cx="6013920" cy="39567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7893" y="2276872"/>
            <a:ext cx="619268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dirty="0" smtClean="0">
                <a:solidFill>
                  <a:srgbClr val="C00000"/>
                </a:solidFill>
              </a:rPr>
              <a:t>конец</a:t>
            </a:r>
            <a:endParaRPr lang="ru-RU" sz="115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170</TotalTime>
  <Words>153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Тема1</vt:lpstr>
      <vt:lpstr>Тема2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Лен29</dc:creator>
  <cp:lastModifiedBy>User</cp:lastModifiedBy>
  <cp:revision>30</cp:revision>
  <dcterms:created xsi:type="dcterms:W3CDTF">2016-03-05T21:46:21Z</dcterms:created>
  <dcterms:modified xsi:type="dcterms:W3CDTF">2017-04-23T16:42:34Z</dcterms:modified>
</cp:coreProperties>
</file>