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8" r:id="rId3"/>
    <p:sldId id="26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8C943-F648-42FA-84C0-CB48E0B55EDF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DF1C6-6A8B-42CD-AFB9-9E42EC08A7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838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DF1C6-6A8B-42CD-AFB9-9E42EC08A78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546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DDC25-740B-428E-8774-44EEA945A6F8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4E589-C530-4A9E-BEC2-D3A1A38379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8.radikal.ru/i120/1109/58/d8e5567b221bt.jpg"/>
          <p:cNvPicPr>
            <a:picLocks noChangeAspect="1" noChangeArrowheads="1"/>
          </p:cNvPicPr>
          <p:nvPr/>
        </p:nvPicPr>
        <p:blipFill>
          <a:blip r:embed="rId2" cstate="print"/>
          <a:srcRect r="932" b="4397"/>
          <a:stretch>
            <a:fillRect/>
          </a:stretch>
        </p:blipFill>
        <p:spPr bwMode="auto">
          <a:xfrm>
            <a:off x="-756592" y="0"/>
            <a:ext cx="11446992" cy="71014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95250"/>
          </a:sp3d>
        </p:spPr>
      </p:pic>
      <p:sp>
        <p:nvSpPr>
          <p:cNvPr id="3" name="TextBox 2"/>
          <p:cNvSpPr txBox="1"/>
          <p:nvPr/>
        </p:nvSpPr>
        <p:spPr>
          <a:xfrm>
            <a:off x="899592" y="1628800"/>
            <a:ext cx="8244408" cy="115204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FF0000"/>
                </a:solidFill>
              </a:rPr>
              <a:t>Сканворд</a:t>
            </a:r>
            <a:r>
              <a:rPr lang="ru-RU" sz="4000" b="1" dirty="0" smtClean="0">
                <a:solidFill>
                  <a:srgbClr val="FF0000"/>
                </a:solidFill>
              </a:rPr>
              <a:t>  по стихотворениям 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Агнии </a:t>
            </a:r>
            <a:r>
              <a:rPr lang="ru-RU" sz="4000" b="1" dirty="0" err="1" smtClean="0">
                <a:solidFill>
                  <a:srgbClr val="FF0000"/>
                </a:solidFill>
              </a:rPr>
              <a:t>Барто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9712" y="2780928"/>
            <a:ext cx="5544616" cy="15121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prstTxWarp prst="textCanDown">
              <a:avLst/>
            </a:prstTxWarp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Воспитатель СП ГБОУ гимназия «ОЦ «Гармония» </a:t>
            </a:r>
            <a:r>
              <a:rPr lang="ru-RU" sz="2800" dirty="0" err="1" smtClean="0">
                <a:solidFill>
                  <a:srgbClr val="C00000"/>
                </a:solidFill>
              </a:rPr>
              <a:t>г.о</a:t>
            </a:r>
            <a:r>
              <a:rPr lang="ru-RU" sz="2800" dirty="0" smtClean="0">
                <a:solidFill>
                  <a:srgbClr val="C00000"/>
                </a:solidFill>
              </a:rPr>
              <a:t>. Отрадный Детский сад №13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Лаврентьева П.В.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8.radikal.ru/i120/1109/58/d8e5567b221bt.jpg"/>
          <p:cNvPicPr>
            <a:picLocks noChangeAspect="1" noChangeArrowheads="1"/>
          </p:cNvPicPr>
          <p:nvPr/>
        </p:nvPicPr>
        <p:blipFill>
          <a:blip r:embed="rId3" cstate="print"/>
          <a:srcRect r="414" b="2895"/>
          <a:stretch>
            <a:fillRect/>
          </a:stretch>
        </p:blipFill>
        <p:spPr bwMode="auto">
          <a:xfrm>
            <a:off x="-1260648" y="0"/>
            <a:ext cx="1094063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95250"/>
          </a:sp3d>
        </p:spPr>
      </p:pic>
      <p:sp>
        <p:nvSpPr>
          <p:cNvPr id="3" name="TextBox 2"/>
          <p:cNvSpPr txBox="1"/>
          <p:nvPr/>
        </p:nvSpPr>
        <p:spPr>
          <a:xfrm>
            <a:off x="0" y="6858000"/>
            <a:ext cx="4386457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800" b="1" dirty="0" smtClean="0"/>
              <a:t>Этот  бык  совсем ребенок,</a:t>
            </a:r>
          </a:p>
          <a:p>
            <a:r>
              <a:rPr lang="ru-RU" sz="2800" b="1" dirty="0" smtClean="0"/>
              <a:t>Боязливый он с пеленок.</a:t>
            </a:r>
          </a:p>
          <a:p>
            <a:r>
              <a:rPr lang="ru-RU" sz="2800" b="1" dirty="0" smtClean="0"/>
              <a:t>По  доске ходил, вздыхал</a:t>
            </a:r>
          </a:p>
          <a:p>
            <a:r>
              <a:rPr lang="ru-RU" sz="2800" b="1" dirty="0" smtClean="0"/>
              <a:t>Чуть с неё он не упал.</a:t>
            </a:r>
            <a:endParaRPr lang="ru-RU" sz="2800" b="1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4788024" y="1124744"/>
            <a:ext cx="3600320" cy="720000"/>
            <a:chOff x="3059832" y="1988840"/>
            <a:chExt cx="3600320" cy="72000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059832" y="1988840"/>
              <a:ext cx="720000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779912" y="19888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  </a:t>
              </a:r>
              <a:endParaRPr lang="ru-RU" dirty="0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4499992" y="19888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220072" y="19888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5940152" y="19888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4788024" y="1124744"/>
            <a:ext cx="3600400" cy="720000"/>
            <a:chOff x="5436096" y="908720"/>
            <a:chExt cx="3600400" cy="720000"/>
          </a:xfrm>
        </p:grpSpPr>
        <p:sp>
          <p:nvSpPr>
            <p:cNvPr id="5" name="TextBox 4"/>
            <p:cNvSpPr txBox="1"/>
            <p:nvPr/>
          </p:nvSpPr>
          <p:spPr>
            <a:xfrm>
              <a:off x="5436096" y="908720"/>
              <a:ext cx="72008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Б</a:t>
              </a:r>
              <a:endParaRPr lang="ru-RU" sz="4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156176" y="908720"/>
              <a:ext cx="72008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Ы</a:t>
              </a:r>
              <a:endParaRPr lang="ru-RU" sz="40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76256" y="908720"/>
              <a:ext cx="72008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Ч</a:t>
              </a:r>
              <a:endParaRPr lang="ru-RU" sz="4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24328" y="908720"/>
              <a:ext cx="72008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О</a:t>
              </a:r>
              <a:endParaRPr lang="ru-RU" sz="4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16416" y="908720"/>
              <a:ext cx="72008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К</a:t>
              </a:r>
              <a:endParaRPr lang="ru-RU" sz="4000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067944" y="1844824"/>
            <a:ext cx="3600320" cy="720000"/>
            <a:chOff x="2627784" y="2708920"/>
            <a:chExt cx="3600320" cy="72000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627784" y="270892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347864" y="2708920"/>
              <a:ext cx="720000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4067944" y="270892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4788024" y="270892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5508104" y="270892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067944" y="1844824"/>
            <a:ext cx="3600320" cy="720000"/>
            <a:chOff x="3059832" y="4221088"/>
            <a:chExt cx="3600320" cy="720000"/>
          </a:xfrm>
        </p:grpSpPr>
        <p:sp>
          <p:nvSpPr>
            <p:cNvPr id="39" name="TextBox 38"/>
            <p:cNvSpPr txBox="1"/>
            <p:nvPr/>
          </p:nvSpPr>
          <p:spPr>
            <a:xfrm>
              <a:off x="3059832" y="4221088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З</a:t>
              </a:r>
              <a:endParaRPr lang="ru-RU" sz="40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79912" y="4221088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А</a:t>
              </a:r>
              <a:endParaRPr lang="ru-RU" sz="4000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499992" y="4221088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Й</a:t>
              </a:r>
              <a:endParaRPr lang="ru-RU" sz="4000" b="1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220072" y="4221088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К</a:t>
              </a:r>
              <a:endParaRPr lang="ru-RU" sz="4000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40152" y="4221088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А</a:t>
              </a:r>
              <a:endParaRPr lang="ru-RU" sz="4000" b="1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3383440" y="2564904"/>
            <a:ext cx="5760560" cy="720000"/>
            <a:chOff x="1907704" y="3645024"/>
            <a:chExt cx="5760560" cy="720000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347864" y="3645024"/>
              <a:ext cx="720000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262778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190770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406794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478802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550810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622818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6948264" y="364502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311352" y="2564904"/>
            <a:ext cx="5832648" cy="786483"/>
            <a:chOff x="2492770" y="3710945"/>
            <a:chExt cx="5103486" cy="720005"/>
          </a:xfrm>
        </p:grpSpPr>
        <p:sp>
          <p:nvSpPr>
            <p:cNvPr id="54" name="TextBox 53"/>
            <p:cNvSpPr txBox="1"/>
            <p:nvPr/>
          </p:nvSpPr>
          <p:spPr>
            <a:xfrm>
              <a:off x="2492770" y="3710948"/>
              <a:ext cx="720000" cy="648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К</a:t>
              </a:r>
              <a:endParaRPr lang="ru-RU" sz="4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185836" y="3710949"/>
              <a:ext cx="720000" cy="720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О</a:t>
              </a:r>
              <a:endParaRPr lang="ru-RU" sz="4000" b="1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5896" y="3710948"/>
              <a:ext cx="720000" cy="64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Р</a:t>
              </a:r>
              <a:endParaRPr lang="ru-RU" sz="4000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445956" y="3710947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А</a:t>
              </a:r>
              <a:endParaRPr lang="ru-RU" sz="40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013010" y="3710945"/>
              <a:ext cx="720000" cy="720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Б </a:t>
              </a:r>
              <a:endParaRPr lang="ru-RU" sz="4000" b="1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43070" y="3710945"/>
              <a:ext cx="720000" cy="64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Л</a:t>
              </a:r>
              <a:endParaRPr lang="ru-RU" sz="40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210124" y="3710945"/>
              <a:ext cx="720000" cy="648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И</a:t>
              </a:r>
              <a:endParaRPr lang="ru-RU" sz="4000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876256" y="3717032"/>
              <a:ext cx="720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/>
                <a:t>  К </a:t>
              </a:r>
              <a:endParaRPr lang="ru-RU" sz="4000" b="1" dirty="0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39552" y="3284984"/>
            <a:ext cx="5040480" cy="720000"/>
            <a:chOff x="539552" y="3789040"/>
            <a:chExt cx="5040480" cy="720000"/>
          </a:xfrm>
        </p:grpSpPr>
        <p:sp>
          <p:nvSpPr>
            <p:cNvPr id="67" name="Скругленный прямоугольник 66"/>
            <p:cNvSpPr/>
            <p:nvPr/>
          </p:nvSpPr>
          <p:spPr>
            <a:xfrm>
              <a:off x="4860032" y="3789040"/>
              <a:ext cx="720000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413995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Скругленный прямоугольник 68"/>
            <p:cNvSpPr/>
            <p:nvPr/>
          </p:nvSpPr>
          <p:spPr>
            <a:xfrm>
              <a:off x="341987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>
              <a:off x="269979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Скругленный прямоугольник 70"/>
            <p:cNvSpPr/>
            <p:nvPr/>
          </p:nvSpPr>
          <p:spPr>
            <a:xfrm>
              <a:off x="197971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Скругленный прямоугольник 71"/>
            <p:cNvSpPr/>
            <p:nvPr/>
          </p:nvSpPr>
          <p:spPr>
            <a:xfrm>
              <a:off x="125963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539552" y="3789040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39552" y="328498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     А    М    О    Л    Ё     Т</a:t>
            </a:r>
            <a:endParaRPr lang="ru-RU" sz="3600" b="1" dirty="0"/>
          </a:p>
        </p:txBody>
      </p:sp>
      <p:grpSp>
        <p:nvGrpSpPr>
          <p:cNvPr id="78" name="Группа 77"/>
          <p:cNvGrpSpPr/>
          <p:nvPr/>
        </p:nvGrpSpPr>
        <p:grpSpPr>
          <a:xfrm>
            <a:off x="4103520" y="4005064"/>
            <a:ext cx="5040480" cy="720000"/>
            <a:chOff x="4211960" y="4005064"/>
            <a:chExt cx="5040480" cy="7200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853244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4932040" y="4005064"/>
              <a:ext cx="720000" cy="720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421196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565212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637220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709228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Скругленный прямоугольник 75"/>
            <p:cNvSpPr/>
            <p:nvPr/>
          </p:nvSpPr>
          <p:spPr>
            <a:xfrm>
              <a:off x="7812360" y="4005064"/>
              <a:ext cx="720000" cy="720000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4175448" y="4005064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л    о    </a:t>
            </a:r>
            <a:r>
              <a:rPr lang="ru-RU" sz="4000" b="1" dirty="0" err="1" smtClean="0"/>
              <a:t>ш</a:t>
            </a:r>
            <a:r>
              <a:rPr lang="ru-RU" sz="4000" b="1" dirty="0" smtClean="0"/>
              <a:t>   а    </a:t>
            </a:r>
            <a:r>
              <a:rPr lang="ru-RU" sz="4000" b="1" dirty="0" err="1" smtClean="0"/>
              <a:t>д</a:t>
            </a:r>
            <a:r>
              <a:rPr lang="ru-RU" sz="4000" b="1" dirty="0" smtClean="0"/>
              <a:t>    к     а</a:t>
            </a:r>
            <a:endParaRPr lang="ru-RU" sz="40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923928" y="6858000"/>
            <a:ext cx="56886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Сильный дождик льёт и льёт</a:t>
            </a:r>
          </a:p>
          <a:p>
            <a:r>
              <a:rPr lang="ru-RU" sz="2800" b="1" dirty="0" smtClean="0"/>
              <a:t>Слезть на землю не даёт</a:t>
            </a:r>
          </a:p>
          <a:p>
            <a:r>
              <a:rPr lang="ru-RU" sz="2800" b="1" dirty="0" smtClean="0"/>
              <a:t>Зайка мокнет и ждёт:</a:t>
            </a:r>
          </a:p>
          <a:p>
            <a:r>
              <a:rPr lang="ru-RU" sz="2800" b="1" dirty="0" smtClean="0"/>
              <a:t>Вдруг хозяйка придёт</a:t>
            </a:r>
            <a:endParaRPr lang="ru-RU" sz="28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3140968"/>
            <a:ext cx="182721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692696"/>
            <a:ext cx="2556792" cy="301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2060848"/>
            <a:ext cx="24352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3645024"/>
            <a:ext cx="29130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93" name="TextBox 92"/>
          <p:cNvSpPr txBox="1"/>
          <p:nvPr/>
        </p:nvSpPr>
        <p:spPr>
          <a:xfrm>
            <a:off x="-4284984" y="5042118"/>
            <a:ext cx="48965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Мы построим самолет</a:t>
            </a:r>
          </a:p>
          <a:p>
            <a:r>
              <a:rPr lang="ru-RU" sz="2800" dirty="0" smtClean="0"/>
              <a:t>И отправимся в полёт.</a:t>
            </a:r>
          </a:p>
          <a:p>
            <a:r>
              <a:rPr lang="ru-RU" sz="2800" dirty="0" smtClean="0"/>
              <a:t>Над </a:t>
            </a:r>
            <a:r>
              <a:rPr lang="ru-RU" sz="2800" b="1" dirty="0" smtClean="0"/>
              <a:t>лесами</a:t>
            </a:r>
            <a:r>
              <a:rPr lang="ru-RU" sz="2800" dirty="0" smtClean="0"/>
              <a:t> пролетим.</a:t>
            </a:r>
          </a:p>
          <a:p>
            <a:r>
              <a:rPr lang="ru-RU" sz="2800" dirty="0" smtClean="0"/>
              <a:t>Домой к маме прилетим.</a:t>
            </a:r>
            <a:endParaRPr lang="ru-RU" sz="2800" dirty="0"/>
          </a:p>
        </p:txBody>
      </p:sp>
      <p:sp>
        <p:nvSpPr>
          <p:cNvPr id="94" name="TextBox 93"/>
          <p:cNvSpPr txBox="1"/>
          <p:nvPr/>
        </p:nvSpPr>
        <p:spPr>
          <a:xfrm>
            <a:off x="9612560" y="4725144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Есть подруга у меня</a:t>
            </a:r>
          </a:p>
          <a:p>
            <a:r>
              <a:rPr lang="ru-RU" sz="2800" b="1" dirty="0" smtClean="0"/>
              <a:t>Она похожа на коня.</a:t>
            </a:r>
          </a:p>
          <a:p>
            <a:r>
              <a:rPr lang="ru-RU" sz="2800" b="1" dirty="0" smtClean="0"/>
              <a:t>Я её причешу,</a:t>
            </a:r>
          </a:p>
          <a:p>
            <a:r>
              <a:rPr lang="ru-RU" sz="2800" b="1" dirty="0" smtClean="0"/>
              <a:t>С собой в гости возьму.</a:t>
            </a:r>
            <a:endParaRPr lang="ru-RU" sz="28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1979712" y="6858000"/>
            <a:ext cx="4680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Вы, лягушки, не проситесь,</a:t>
            </a:r>
          </a:p>
          <a:p>
            <a:r>
              <a:rPr lang="ru-RU" sz="2800" b="1" dirty="0" smtClean="0"/>
              <a:t>На  корабль вас не возьму.</a:t>
            </a:r>
          </a:p>
          <a:p>
            <a:r>
              <a:rPr lang="ru-RU" sz="2800" b="1" dirty="0" smtClean="0"/>
              <a:t>Бескозырку я надену</a:t>
            </a:r>
          </a:p>
          <a:p>
            <a:r>
              <a:rPr lang="ru-RU" sz="2800" b="1" dirty="0" smtClean="0"/>
              <a:t>Свой кораблик повезу.</a:t>
            </a:r>
            <a:endParaRPr lang="ru-RU" sz="2800" b="1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2915816" y="1628800"/>
            <a:ext cx="1224136" cy="1008112"/>
            <a:chOff x="2915816" y="1628800"/>
            <a:chExt cx="1224136" cy="1008112"/>
          </a:xfrm>
        </p:grpSpPr>
        <p:sp>
          <p:nvSpPr>
            <p:cNvPr id="77" name="24-конечная звезда 76"/>
            <p:cNvSpPr/>
            <p:nvPr/>
          </p:nvSpPr>
          <p:spPr>
            <a:xfrm>
              <a:off x="2915816" y="1628800"/>
              <a:ext cx="1224136" cy="1008112"/>
            </a:xfrm>
            <a:prstGeom prst="star24">
              <a:avLst>
                <a:gd name="adj" fmla="val 2196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203848" y="1772816"/>
              <a:ext cx="57606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 smtClean="0">
                  <a:solidFill>
                    <a:srgbClr val="FF0000"/>
                  </a:solidFill>
                </a:rPr>
                <a:t> 2</a:t>
              </a:r>
              <a:endParaRPr lang="ru-RU" sz="4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2267744" y="2348880"/>
            <a:ext cx="1224136" cy="1008112"/>
            <a:chOff x="2267744" y="2348880"/>
            <a:chExt cx="1224136" cy="1008112"/>
          </a:xfrm>
        </p:grpSpPr>
        <p:sp>
          <p:nvSpPr>
            <p:cNvPr id="81" name="24-конечная звезда 80"/>
            <p:cNvSpPr/>
            <p:nvPr/>
          </p:nvSpPr>
          <p:spPr>
            <a:xfrm>
              <a:off x="2267744" y="2348880"/>
              <a:ext cx="1224136" cy="1008112"/>
            </a:xfrm>
            <a:prstGeom prst="star24">
              <a:avLst>
                <a:gd name="adj" fmla="val 2031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27784" y="2492896"/>
              <a:ext cx="4320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3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-396552" y="3212976"/>
            <a:ext cx="1224136" cy="1008112"/>
            <a:chOff x="-396552" y="3212976"/>
            <a:chExt cx="1224136" cy="1008112"/>
          </a:xfrm>
        </p:grpSpPr>
        <p:sp>
          <p:nvSpPr>
            <p:cNvPr id="82" name="24-конечная звезда 81"/>
            <p:cNvSpPr/>
            <p:nvPr/>
          </p:nvSpPr>
          <p:spPr>
            <a:xfrm>
              <a:off x="-396552" y="3212976"/>
              <a:ext cx="1224136" cy="1008112"/>
            </a:xfrm>
            <a:prstGeom prst="star24">
              <a:avLst>
                <a:gd name="adj" fmla="val 18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0" y="3429000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4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059832" y="4077072"/>
            <a:ext cx="1008112" cy="1008112"/>
            <a:chOff x="2987824" y="4077072"/>
            <a:chExt cx="1008112" cy="1008112"/>
          </a:xfrm>
        </p:grpSpPr>
        <p:sp>
          <p:nvSpPr>
            <p:cNvPr id="83" name="24-конечная звезда 82"/>
            <p:cNvSpPr/>
            <p:nvPr/>
          </p:nvSpPr>
          <p:spPr>
            <a:xfrm>
              <a:off x="2987824" y="4077072"/>
              <a:ext cx="1008112" cy="1008112"/>
            </a:xfrm>
            <a:prstGeom prst="star24">
              <a:avLst>
                <a:gd name="adj" fmla="val 18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275856" y="4221088"/>
              <a:ext cx="323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smtClean="0">
                  <a:solidFill>
                    <a:srgbClr val="FF0000"/>
                  </a:solidFill>
                </a:rPr>
                <a:t>5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0"/>
            <a:ext cx="3312368" cy="276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grpSp>
        <p:nvGrpSpPr>
          <p:cNvPr id="85" name="Группа 84"/>
          <p:cNvGrpSpPr/>
          <p:nvPr/>
        </p:nvGrpSpPr>
        <p:grpSpPr>
          <a:xfrm>
            <a:off x="3563888" y="836712"/>
            <a:ext cx="1224136" cy="1008112"/>
            <a:chOff x="3563888" y="836712"/>
            <a:chExt cx="1224136" cy="1008112"/>
          </a:xfrm>
        </p:grpSpPr>
        <p:sp>
          <p:nvSpPr>
            <p:cNvPr id="84" name="24-конечная звезда 83"/>
            <p:cNvSpPr/>
            <p:nvPr/>
          </p:nvSpPr>
          <p:spPr>
            <a:xfrm>
              <a:off x="3563888" y="836712"/>
              <a:ext cx="1224136" cy="1008112"/>
            </a:xfrm>
            <a:prstGeom prst="star24">
              <a:avLst>
                <a:gd name="adj" fmla="val 2196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995936" y="980728"/>
              <a:ext cx="360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</a:rPr>
                <a:t>1</a:t>
              </a:r>
              <a:endParaRPr lang="ru-RU" sz="36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42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74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77 0.0104 L 0.5177 0.0104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00647 L -0.47049 -0.00647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7" grpId="0"/>
      <p:bldP spid="79" grpId="0"/>
      <p:bldP spid="80" grpId="0"/>
      <p:bldP spid="80" grpId="1"/>
      <p:bldP spid="93" grpId="0"/>
      <p:bldP spid="93" grpId="1"/>
      <p:bldP spid="94" grpId="0"/>
      <p:bldP spid="94" grpId="1"/>
      <p:bldP spid="97" grpId="0"/>
      <p:bldP spid="9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48.radikal.ru/i120/1109/58/d8e5567b221bt.jpg"/>
          <p:cNvPicPr>
            <a:picLocks noChangeAspect="1" noChangeArrowheads="1"/>
          </p:cNvPicPr>
          <p:nvPr/>
        </p:nvPicPr>
        <p:blipFill>
          <a:blip r:embed="rId2" cstate="print"/>
          <a:srcRect r="-23" b="4397"/>
          <a:stretch>
            <a:fillRect/>
          </a:stretch>
        </p:blipFill>
        <p:spPr bwMode="auto">
          <a:xfrm>
            <a:off x="-756592" y="0"/>
            <a:ext cx="1116124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95250"/>
          </a:sp3d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1907704" y="260648"/>
            <a:ext cx="4752528" cy="2880320"/>
          </a:xfrm>
          <a:prstGeom prst="wedgeRoundRectCallout">
            <a:avLst>
              <a:gd name="adj1" fmla="val -4634"/>
              <a:gd name="adj2" fmla="val 72890"/>
              <a:gd name="adj3" fmla="val 16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37776" y="1124744"/>
            <a:ext cx="3386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МОЛОДЕЦ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http://img-fotki.yandex.ru/get/5410/89635038.61a/0_6fb44_69b3085b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061">
            <a:off x="4001081" y="3122720"/>
            <a:ext cx="5400600" cy="3573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672</TotalTime>
  <Words>174</Words>
  <Application>Microsoft Office PowerPoint</Application>
  <PresentationFormat>Экран (4:3)</PresentationFormat>
  <Paragraphs>53</Paragraphs>
  <Slides>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Полина</dc:creator>
  <cp:lastModifiedBy>z</cp:lastModifiedBy>
  <cp:revision>74</cp:revision>
  <dcterms:created xsi:type="dcterms:W3CDTF">2012-10-23T17:49:31Z</dcterms:created>
  <dcterms:modified xsi:type="dcterms:W3CDTF">2018-01-30T10:52:42Z</dcterms:modified>
</cp:coreProperties>
</file>