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B54D2-9736-4F2F-A4AF-D56A9D1B5D52}" type="datetimeFigureOut">
              <a:rPr lang="ru-RU" smtClean="0"/>
              <a:t>30.01.2018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973AC-607E-46DC-94B4-A218E3048D0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B54D2-9736-4F2F-A4AF-D56A9D1B5D52}" type="datetimeFigureOut">
              <a:rPr lang="ru-RU" smtClean="0"/>
              <a:t>30.01.2018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973AC-607E-46DC-94B4-A218E3048D0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B54D2-9736-4F2F-A4AF-D56A9D1B5D52}" type="datetimeFigureOut">
              <a:rPr lang="ru-RU" smtClean="0"/>
              <a:t>30.01.2018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973AC-607E-46DC-94B4-A218E3048D0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B54D2-9736-4F2F-A4AF-D56A9D1B5D52}" type="datetimeFigureOut">
              <a:rPr lang="ru-RU" smtClean="0"/>
              <a:t>30.01.2018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973AC-607E-46DC-94B4-A218E3048D0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B54D2-9736-4F2F-A4AF-D56A9D1B5D52}" type="datetimeFigureOut">
              <a:rPr lang="ru-RU" smtClean="0"/>
              <a:t>30.01.2018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973AC-607E-46DC-94B4-A218E3048D0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B54D2-9736-4F2F-A4AF-D56A9D1B5D52}" type="datetimeFigureOut">
              <a:rPr lang="ru-RU" smtClean="0"/>
              <a:t>30.01.2018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973AC-607E-46DC-94B4-A218E3048D0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B54D2-9736-4F2F-A4AF-D56A9D1B5D52}" type="datetimeFigureOut">
              <a:rPr lang="ru-RU" smtClean="0"/>
              <a:t>30.01.2018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973AC-607E-46DC-94B4-A218E3048D0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B54D2-9736-4F2F-A4AF-D56A9D1B5D52}" type="datetimeFigureOut">
              <a:rPr lang="ru-RU" smtClean="0"/>
              <a:t>30.01.2018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973AC-607E-46DC-94B4-A218E3048D0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B54D2-9736-4F2F-A4AF-D56A9D1B5D52}" type="datetimeFigureOut">
              <a:rPr lang="ru-RU" smtClean="0"/>
              <a:t>30.01.2018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973AC-607E-46DC-94B4-A218E3048D0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B54D2-9736-4F2F-A4AF-D56A9D1B5D52}" type="datetimeFigureOut">
              <a:rPr lang="ru-RU" smtClean="0"/>
              <a:t>30.01.2018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973AC-607E-46DC-94B4-A218E3048D0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B54D2-9736-4F2F-A4AF-D56A9D1B5D52}" type="datetimeFigureOut">
              <a:rPr lang="ru-RU" smtClean="0"/>
              <a:t>30.01.2018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973AC-607E-46DC-94B4-A218E3048D0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5B54D2-9736-4F2F-A4AF-D56A9D1B5D52}" type="datetimeFigureOut">
              <a:rPr lang="ru-RU" smtClean="0"/>
              <a:t>30.01.2018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0973AC-607E-46DC-94B4-A218E3048D09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7" Type="http://schemas.openxmlformats.org/officeDocument/2006/relationships/image" Target="../media/image6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4" descr="http://s48.radikal.ru/i120/1109/58/d8e5567b221bt.jpg"/>
          <p:cNvPicPr>
            <a:picLocks noChangeAspect="1" noChangeArrowheads="1"/>
          </p:cNvPicPr>
          <p:nvPr/>
        </p:nvPicPr>
        <p:blipFill>
          <a:blip r:embed="rId2" cstate="print"/>
          <a:srcRect r="-23" b="4397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w="0" h="95250"/>
          </a:sp3d>
        </p:spPr>
      </p:pic>
      <p:sp>
        <p:nvSpPr>
          <p:cNvPr id="5" name="Прямоугольник 4"/>
          <p:cNvSpPr/>
          <p:nvPr/>
        </p:nvSpPr>
        <p:spPr>
          <a:xfrm>
            <a:off x="0" y="1196752"/>
            <a:ext cx="9217024" cy="1754326"/>
          </a:xfrm>
          <a:prstGeom prst="rect">
            <a:avLst/>
          </a:prstGeom>
          <a:solidFill>
            <a:srgbClr val="FFFF00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Угадай, кто поменялся местами?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07704" y="3068960"/>
            <a:ext cx="51125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</a:rPr>
              <a:t>Лаврентьева Полина Владимировна, воспитатель СП ГБОУ гимназии «ОЦ «Гармония» г.о. Отрадный Самарской области «Детский сад №13»</a:t>
            </a:r>
            <a:endParaRPr lang="ru-RU" sz="20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s48.radikal.ru/i120/1109/58/d8e5567b221bt.jpg"/>
          <p:cNvPicPr>
            <a:picLocks noChangeAspect="1" noChangeArrowheads="1"/>
          </p:cNvPicPr>
          <p:nvPr/>
        </p:nvPicPr>
        <p:blipFill>
          <a:blip r:embed="rId2" cstate="print"/>
          <a:srcRect r="-23" b="4397"/>
          <a:stretch>
            <a:fillRect/>
          </a:stretch>
        </p:blipFill>
        <p:spPr bwMode="auto">
          <a:xfrm>
            <a:off x="-828600" y="0"/>
            <a:ext cx="11161240" cy="6858000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w="0" h="95250"/>
          </a:sp3d>
        </p:spPr>
      </p:pic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19672" y="1124744"/>
            <a:ext cx="2808312" cy="33151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31750"/>
          </a:effec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-324544" y="1484784"/>
            <a:ext cx="3384376" cy="2828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31750"/>
          </a:effectLst>
        </p:spPr>
      </p:pic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300192" y="1772816"/>
            <a:ext cx="2535818" cy="18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31750"/>
          </a:effectLst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19872" y="1916832"/>
            <a:ext cx="2664296" cy="18332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31750"/>
          </a:effectLst>
        </p:spPr>
      </p:pic>
      <p:pic>
        <p:nvPicPr>
          <p:cNvPr id="9" name="Picture 7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967354" y="1661230"/>
            <a:ext cx="2600747" cy="2232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31750"/>
          </a:effectLst>
        </p:spPr>
      </p:pic>
      <p:sp>
        <p:nvSpPr>
          <p:cNvPr id="16" name="TextBox 15"/>
          <p:cNvSpPr txBox="1"/>
          <p:nvPr/>
        </p:nvSpPr>
        <p:spPr>
          <a:xfrm>
            <a:off x="503040" y="0"/>
            <a:ext cx="86409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C00000"/>
                </a:solidFill>
              </a:rPr>
              <a:t>Кто стоит на первом месте?. 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03040" y="620688"/>
            <a:ext cx="86409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C00000"/>
                </a:solidFill>
              </a:rPr>
              <a:t>Кто стоит на четвертом месте?.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03040" y="0"/>
            <a:ext cx="86409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C00000"/>
                </a:solidFill>
              </a:rPr>
              <a:t> Кто стоит на втором месте?.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39552" y="4869160"/>
            <a:ext cx="835292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smtClean="0"/>
              <a:t>Закрой </a:t>
            </a:r>
            <a:r>
              <a:rPr lang="ru-RU" sz="4000" b="1" dirty="0" smtClean="0"/>
              <a:t>глаза. </a:t>
            </a:r>
          </a:p>
          <a:p>
            <a:r>
              <a:rPr lang="ru-RU" sz="4000" b="1" dirty="0" smtClean="0"/>
              <a:t>Кто поменялся местами?</a:t>
            </a:r>
            <a:endParaRPr lang="ru-RU" sz="4000" b="1" dirty="0"/>
          </a:p>
        </p:txBody>
      </p:sp>
      <p:sp>
        <p:nvSpPr>
          <p:cNvPr id="20" name="TextBox 19"/>
          <p:cNvSpPr txBox="1"/>
          <p:nvPr/>
        </p:nvSpPr>
        <p:spPr>
          <a:xfrm flipH="1">
            <a:off x="683568" y="476672"/>
            <a:ext cx="64400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C00000"/>
                </a:solidFill>
              </a:rPr>
              <a:t>Кто стоит на пятом месте?</a:t>
            </a:r>
            <a:endParaRPr lang="ru-RU" sz="40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9" dur="25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5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6" dur="25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3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7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1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3.2948E-6 L -0.37014 3.2948E-6 " pathEditMode="relative" rAng="0" ptsTypes="AA">
                                      <p:cBhvr>
                                        <p:cTn id="11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5747 0.00093 L 0.37013 -0.02011 " pathEditMode="relative" rAng="0" ptsTypes="AA">
                                      <p:cBhvr>
                                        <p:cTn id="11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4" y="-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94444E-6 2.54335E-6 L -0.37015 0.01063 " pathEditMode="relative" ptsTypes="AA">
                                      <p:cBhvr>
                                        <p:cTn id="12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29 -0.01595 L 0.35903 -0.02635 " pathEditMode="relative" rAng="0" ptsTypes="AA">
                                      <p:cBhvr>
                                        <p:cTn id="12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1" y="-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6" grpId="1"/>
      <p:bldP spid="17" grpId="0"/>
      <p:bldP spid="17" grpId="1"/>
      <p:bldP spid="18" grpId="0"/>
      <p:bldP spid="18" grpId="1"/>
      <p:bldP spid="19" grpId="0"/>
      <p:bldP spid="20" grpId="0"/>
      <p:bldP spid="20" grpId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62</Words>
  <Application>Microsoft Office PowerPoint</Application>
  <PresentationFormat>Экран (4:3)</PresentationFormat>
  <Paragraphs>8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Слайд 1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z</dc:creator>
  <cp:lastModifiedBy>z</cp:lastModifiedBy>
  <cp:revision>1</cp:revision>
  <dcterms:created xsi:type="dcterms:W3CDTF">2018-01-30T10:48:22Z</dcterms:created>
  <dcterms:modified xsi:type="dcterms:W3CDTF">2018-01-30T10:52:40Z</dcterms:modified>
</cp:coreProperties>
</file>