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66"/>
    <a:srgbClr val="DCF73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amp;Scy;&amp;kcy;&amp;acy;&amp;zcy;&amp;ocy;&amp;chcy;&amp;ncy;&amp;ocy;-&amp;fcy;&amp;acy;&amp;ncy;&amp;tcy;&amp;acy;&amp;zcy;&amp;icy;&amp;jcy;&amp;ncy;&amp;ycy;&amp;jcy; &amp;kcy;&amp;lcy;&amp;icy;&amp;pcy;&amp;acy;&amp;rcy;&amp;tcy;. - &amp;Ecy;&amp;lcy;&amp;iecy;&amp;mcy;&amp;iecy;&amp;ncy;&amp;tcy;&amp;ycy; &amp;dcy;&amp;lcy;&amp;yacy; &amp;dcy;&amp;icy;&amp;zcy;&amp;acy;&amp;jcy;&amp;ncy;&amp;acy; - &amp;Kcy;&amp;lcy;&amp;icy;&amp;pcy;&amp;acy;&amp;rcy;&amp;tcy;&amp;ycy; PNG - &amp;Kcy;&amp;lcy;&amp;icy;&amp;pcy;&amp;acy;&amp;rcy;&amp;tcy;&amp;ycy; &amp;ucy; &amp;Acy;&amp;ncy;&amp;ncy;&amp;ycy;.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1785918" cy="2232398"/>
          </a:xfrm>
          <a:prstGeom prst="rect">
            <a:avLst/>
          </a:prstGeom>
          <a:noFill/>
        </p:spPr>
      </p:pic>
      <p:pic>
        <p:nvPicPr>
          <p:cNvPr id="19" name="Picture 16" descr="&amp;Rcy;&amp;acy;&amp;scy;&amp;pcy;&amp;acy;&amp;kcy;&amp;ocy;&amp;vcy;&amp;acy;&amp;ncy;&amp;ncy;&amp;ycy;&amp;jcy; &amp;scy;&amp;kcy;&amp;rcy;&amp;acy;&amp;pcy;-&amp;ncy;&amp;acy;&amp;bcy;&amp;ocy;&amp;rcy; &quot;&amp;Vcy;&amp;ocy;&amp;lcy;&amp;shcy;&amp;iecy;&amp;bcy;&amp;ncy;&amp;ycy;&amp;jcy; &amp;mcy;&amp;icy;&amp;rcy;&quot; - &amp;Mcy;&amp;ocy;&amp;yacy; &amp;kcy;&amp;ocy;&amp;pcy;&amp;icy;&amp;lcy;&amp;kcy;&amp;acy;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>
            <a:off x="2071670" y="5817238"/>
            <a:ext cx="2500330" cy="1040762"/>
          </a:xfrm>
          <a:prstGeom prst="rect">
            <a:avLst/>
          </a:prstGeom>
          <a:noFill/>
        </p:spPr>
      </p:pic>
      <p:pic>
        <p:nvPicPr>
          <p:cNvPr id="7" name="Picture 6" descr="&amp;Scy;&amp;tscy;&amp;iecy;&amp;ncy;&amp;acy;&amp;rcy;&amp;icy;&amp;jcy; &amp;scy;&amp;kcy;&amp;acy;&amp;zcy;&amp;kcy;&amp;icy; &quot;&amp;rcy;&amp;iecy;&amp;pcy;&amp;kcy;&amp;acy;&quot; &amp;Dcy;&amp;iecy;&amp;jcy;&amp;scy;&amp;tcy;&amp;vcy;&amp;ucy;&amp;yucy;&amp;shchcy;&amp;icy;&amp;iecy; &amp;lcy;&amp;icy;&amp;tscy;&amp;acy;"/>
          <p:cNvPicPr>
            <a:picLocks noChangeAspect="1" noChangeArrowheads="1"/>
          </p:cNvPicPr>
          <p:nvPr userDrawn="1"/>
        </p:nvPicPr>
        <p:blipFill>
          <a:blip r:embed="rId4" cstate="print"/>
          <a:srcRect l="5455" t="-2272" r="7273"/>
          <a:stretch>
            <a:fillRect/>
          </a:stretch>
        </p:blipFill>
        <p:spPr bwMode="auto">
          <a:xfrm>
            <a:off x="0" y="3710287"/>
            <a:ext cx="3357554" cy="3147713"/>
          </a:xfrm>
          <a:prstGeom prst="rect">
            <a:avLst/>
          </a:prstGeom>
          <a:noFill/>
        </p:spPr>
      </p:pic>
      <p:pic>
        <p:nvPicPr>
          <p:cNvPr id="12310" name="Picture 22" descr="&amp;Zcy;&amp;acy;&amp;bcy;&amp;iecy;&amp;rcy;&amp;iecy;&amp;mcy;&amp;iecy;&amp;ncy;&amp;iecy;&amp;vcy;&amp;shcy;&amp;icy;&amp;iecy; &amp;ncy;&amp;acy; &amp;fcy;&amp;ocy;&amp;ncy;&amp;iecy; &amp;ecy;&amp;ncy;&amp;dcy;&amp;ocy;&amp;mcy;&amp;iecy;&amp;tcy;&amp;rcy;&amp;icy;&amp;ocy;&amp;zcy;&amp;acy; - &amp;scy;&amp;tcy;&amp;acy;&amp;tcy;&amp;icy;&amp;scy;&amp;tcy;&amp;icy;&amp;kcy;&amp;acy;. - &amp;Ocy;&amp;vcy;&amp;ucy;&amp;lcy;&amp;yacy;&amp;shcy;&amp;kcy;&amp;icy; &amp;ocy;&amp;ncy;-&amp;lcy;&amp;acy;&amp;jcy;&amp;ncy;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51320">
            <a:off x="282473" y="192534"/>
            <a:ext cx="1170558" cy="1463198"/>
          </a:xfrm>
          <a:prstGeom prst="rect">
            <a:avLst/>
          </a:prstGeom>
          <a:noFill/>
        </p:spPr>
      </p:pic>
      <p:pic>
        <p:nvPicPr>
          <p:cNvPr id="12292" name="Picture 4" descr="&amp;Scy;&amp;ocy;&amp;ocy;&amp;bcy;&amp;shchcy;&amp;iecy;&amp;scy;&amp;tcy;&amp;vcy;&amp;ocy; &amp;icy;&amp;lcy;&amp;lcy;&amp;yucy;&amp;scy;&amp;tcy;&amp;rcy;&amp;acy;&amp;tcy;&amp;ocy;&amp;rcy;&amp;ocy;&amp;vcy; / &amp;Icy;&amp;lcy;&amp;lcy;&amp;yucy;&amp;scy;&amp;tcy;&amp;rcy;&amp;acy;&amp;tscy;&amp;icy;&amp;icy; / &amp;Tcy;&amp;acy;&amp;tcy;&amp;softcy;&amp;yacy;&amp;ncy;&amp;acy; &amp;Scy;&amp;acy;&amp;vcy;&amp;vcy;&amp;ucy;&amp;shcy;&amp;kcy;&amp;icy;&amp;ncy;&amp;acy; (talita12) / &amp;Gcy;&amp;ucy;&amp;scy;&amp;icy;-&amp;lcy;&amp;iecy;&amp;bcy;&amp;iecy;&amp;dcy;&amp;icy;-5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 r="-4830" b="3845"/>
          <a:stretch>
            <a:fillRect/>
          </a:stretch>
        </p:blipFill>
        <p:spPr bwMode="auto">
          <a:xfrm>
            <a:off x="5372112" y="3286124"/>
            <a:ext cx="3771888" cy="3429024"/>
          </a:xfrm>
          <a:prstGeom prst="rect">
            <a:avLst/>
          </a:prstGeom>
          <a:noFill/>
        </p:spPr>
      </p:pic>
      <p:pic>
        <p:nvPicPr>
          <p:cNvPr id="12304" name="Picture 16" descr="&amp;Rcy;&amp;acy;&amp;scy;&amp;pcy;&amp;acy;&amp;kcy;&amp;ocy;&amp;vcy;&amp;acy;&amp;ncy;&amp;ncy;&amp;ycy;&amp;jcy; &amp;scy;&amp;kcy;&amp;rcy;&amp;acy;&amp;pcy;-&amp;ncy;&amp;acy;&amp;bcy;&amp;ocy;&amp;rcy; &quot;&amp;Vcy;&amp;ocy;&amp;lcy;&amp;shcy;&amp;iecy;&amp;bcy;&amp;ncy;&amp;ycy;&amp;jcy; &amp;mcy;&amp;icy;&amp;rcy;&quot; - &amp;Mcy;&amp;ocy;&amp;yacy; &amp;kcy;&amp;ocy;&amp;pcy;&amp;icy;&amp;lcy;&amp;kcy;&amp;acy;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30000"/>
          </a:blip>
          <a:srcRect t="-2958" r="17143"/>
          <a:stretch>
            <a:fillRect/>
          </a:stretch>
        </p:blipFill>
        <p:spPr bwMode="auto">
          <a:xfrm>
            <a:off x="4357686" y="5786454"/>
            <a:ext cx="2071702" cy="107154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509070-8B5C-4537-A97D-15593EF25D72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A78405-B65F-451C-9EF6-E04DCCEAE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509070-8B5C-4537-A97D-15593EF25D72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A78405-B65F-451C-9EF6-E04DCCEAE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509070-8B5C-4537-A97D-15593EF25D72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A78405-B65F-451C-9EF6-E04DCCEAE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509070-8B5C-4537-A97D-15593EF25D72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A78405-B65F-451C-9EF6-E04DCCEAE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509070-8B5C-4537-A97D-15593EF25D72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A78405-B65F-451C-9EF6-E04DCCEAE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509070-8B5C-4537-A97D-15593EF25D72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A78405-B65F-451C-9EF6-E04DCCEAE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509070-8B5C-4537-A97D-15593EF25D72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A78405-B65F-451C-9EF6-E04DCCEAE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509070-8B5C-4537-A97D-15593EF25D72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A78405-B65F-451C-9EF6-E04DCCEAE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509070-8B5C-4537-A97D-15593EF25D72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A78405-B65F-451C-9EF6-E04DCCEAE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509070-8B5C-4537-A97D-15593EF25D72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A78405-B65F-451C-9EF6-E04DCCEAE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bstract Vector Backgrounds - &amp;Acy;&amp;bcy;&amp;scy;&amp;tcy;&amp;rcy;&amp;acy;&amp;kcy;&amp;tcy;&amp;ncy;&amp;ycy;&amp;iecy; &amp;vcy;&amp;iecy;&amp;kcy;&amp;tcy;&amp;ocy;&amp;rcy;&amp;ncy;&amp;ycy;&amp;iecy; &amp;fcy;&amp;ocy;&amp;ncy;&amp;ycy; &quot; &amp;Vcy;&amp;iecy;&amp;kcy;&amp;tcy;&amp;ocy;&amp;rcy;&amp;ncy;&amp;ycy;&amp;iecy; &amp;kcy;&amp;lcy;&amp;icy;&amp;pcy;&amp;acy;&amp;rcy;&amp;tcy;&amp;ycy;, &amp;tcy;&amp;iecy;&amp;kcy;&amp;scy;&amp;tcy;&amp;ucy;&amp;rcy;&amp;ncy;&amp;ycy;&amp;iecy; &amp;fcy;&amp;ocy;&amp;ncy;&amp;ycy;, &amp;bcy;&amp;iecy;&amp;kcy;&amp;gcy;&amp;rcy;&amp;acy;&amp;ucy;&amp;ncy;&amp;dcy;&amp;ycy;, AI, EPS, SV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Abstract Vector Backgrounds - &amp;Acy;&amp;bcy;&amp;scy;&amp;tcy;&amp;rcy;&amp;acy;&amp;kcy;&amp;tcy;&amp;ncy;&amp;ycy;&amp;iecy; &amp;vcy;&amp;iecy;&amp;kcy;&amp;tcy;&amp;ocy;&amp;rcy;&amp;ncy;&amp;ycy;&amp;iecy; &amp;fcy;&amp;ocy;&amp;ncy;&amp;ycy; &quot; &amp;Vcy;&amp;iecy;&amp;kcy;&amp;tcy;&amp;ocy;&amp;rcy;&amp;ncy;&amp;ycy;&amp;iecy; &amp;kcy;&amp;lcy;&amp;icy;&amp;pcy;&amp;acy;&amp;rcy;&amp;tcy;&amp;ycy;, &amp;tcy;&amp;iecy;&amp;kcy;&amp;scy;&amp;tcy;&amp;ucy;&amp;rcy;&amp;ncy;&amp;ycy;&amp;iecy; &amp;fcy;&amp;ocy;&amp;ncy;&amp;ycy;, &amp;bcy;&amp;iecy;&amp;kcy;&amp;gcy;&amp;rcy;&amp;acy;&amp;ucy;&amp;ncy;&amp;dcy;&amp;ycy;, AI, EPS, SV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Табличка 9"/>
          <p:cNvSpPr/>
          <p:nvPr userDrawn="1"/>
        </p:nvSpPr>
        <p:spPr>
          <a:xfrm>
            <a:off x="214282" y="214290"/>
            <a:ext cx="8715436" cy="6429420"/>
          </a:xfrm>
          <a:prstGeom prst="plaque">
            <a:avLst>
              <a:gd name="adj" fmla="val 7401"/>
            </a:avLst>
          </a:prstGeom>
          <a:solidFill>
            <a:srgbClr val="DCF737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6" descr="Magic world of tales, cartoon vector illustration &amp;icy;&amp;zcy; Sergey Oganesov. &amp;Rcy;&amp;ocy;&amp;yacy;&amp;lcy;&amp;tcy;&amp;icy;-&amp;fcy;&amp;rcy;&amp;icy; &amp;vcy;&amp;iecy;&amp;kcy;&amp;tcy;&amp;ocy;&amp;rcy; #25751842 &amp;ncy;&amp;acy; Fotolia.ru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142844" y="4572008"/>
            <a:ext cx="2207507" cy="2124725"/>
          </a:xfrm>
          <a:prstGeom prst="rect">
            <a:avLst/>
          </a:prstGeom>
          <a:noFill/>
        </p:spPr>
      </p:pic>
      <p:pic>
        <p:nvPicPr>
          <p:cNvPr id="13324" name="Picture 12" descr="http://by-anna.ucoz.ru/FairyDust/75.png"/>
          <p:cNvPicPr>
            <a:picLocks noChangeAspect="1" noChangeArrowheads="1"/>
          </p:cNvPicPr>
          <p:nvPr userDrawn="1"/>
        </p:nvPicPr>
        <p:blipFill>
          <a:blip r:embed="rId15" cstate="print"/>
          <a:srcRect l="5283" t="17984" r="33984" b="-675"/>
          <a:stretch>
            <a:fillRect/>
          </a:stretch>
        </p:blipFill>
        <p:spPr bwMode="auto">
          <a:xfrm rot="10002706">
            <a:off x="182844" y="696783"/>
            <a:ext cx="2290384" cy="496608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14290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769099"/>
            <a:ext cx="6143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</a:rPr>
              <a:t>Кто это? И из каких сказок пришли эти герои?</a:t>
            </a:r>
          </a:p>
        </p:txBody>
      </p:sp>
      <p:pic>
        <p:nvPicPr>
          <p:cNvPr id="1032" name="Picture 8" descr="https://img-fotki.yandex.ru/get/43546/13431114.93/0_e42ad_73a56b05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08920"/>
            <a:ext cx="2880680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ruzacbs.ru/sites/default/files/inline_images/0027-034-Forzats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3582761" cy="2937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1720" y="472514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Муха  - Цокотуха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573325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</a:rPr>
              <a:t>Мойдодыр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0.liveinternet.ru/images/attach/c/10/111/537/111537360_i_078.png"/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58" y="404664"/>
            <a:ext cx="3782070" cy="360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0.liveinternet.ru/images/attach/c/10/111/536/111536584_i_064.png"/>
          <p:cNvPicPr>
            <a:picLocks noChangeAspect="1" noChangeArrowheads="1"/>
          </p:cNvPicPr>
          <p:nvPr/>
        </p:nvPicPr>
        <p:blipFill>
          <a:blip r:embed="rId3" cstate="print">
            <a:lum brigh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3086332" cy="4112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422108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Бабушка Федора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566124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</a:rPr>
              <a:t>Бармалей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583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vos-ds15-dyuimovochka.edumsko.ru/uploads/2000/1807/section/102709/2017/mart/yubilej_Chukovskogo/Ajbolit.png?1490980767359"/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2795110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ulibs.com/ru_zar/child_verse/chukovskiy/9/i_034.png"/>
          <p:cNvPicPr>
            <a:picLocks noChangeAspect="1" noChangeArrowheads="1"/>
          </p:cNvPicPr>
          <p:nvPr/>
        </p:nvPicPr>
        <p:blipFill>
          <a:blip r:embed="rId3" cstate="print">
            <a:lum brigh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2428268" cy="36903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414908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Воробей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580526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Айболит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113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21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user1</cp:lastModifiedBy>
  <cp:revision>19</cp:revision>
  <dcterms:created xsi:type="dcterms:W3CDTF">2014-12-30T18:24:31Z</dcterms:created>
  <dcterms:modified xsi:type="dcterms:W3CDTF">2018-05-08T08:35:40Z</dcterms:modified>
</cp:coreProperties>
</file>