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1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0" r:id="rId22"/>
    <p:sldId id="281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472810-22B6-46DB-99A3-A0AB94A6128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E2B3E-CBC2-4C1F-94A8-4A7CEAE095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BFF6F-B00A-4483-810E-24CD4431D6C3}" type="slidenum">
              <a:rPr lang="ru-RU"/>
              <a:pPr/>
              <a:t>1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765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7DC3AC-9C3C-465A-A024-B60D51ADDCAB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9A2A14E3-A8B5-4F20-AB2E-BA9878A3EB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66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EB2EC-76D9-4BC4-8D1B-E2DD4F8CDFAD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DE7B-D956-41DA-9FE4-397DCC0662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9FD27-B05C-4C98-B98B-3FC65261A69B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6B791-77A3-45D8-89BF-B7427D177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BF7B5-1840-44BC-8AEE-52F64BDA53D7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F372E-AA4F-4119-8CFA-BF6A83D0E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6E176-0F1F-4B27-A808-0F6033691154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1AEA-F7E7-4F25-B5A2-99672F9192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3D744-51CA-4E45-8D62-A1A01C96C78F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9EC4C-1474-4597-971F-5C11372764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9FFD2-7B17-49EC-944C-B4B4A278C596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90771-A3CC-4788-ACB3-BC4211A72B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82148-B777-41BC-B5BB-8FB0E1E1CAC5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38BE3-2F11-42CF-A320-094F8FB058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C0EA8-44E9-42B5-8DD0-5B8A41879C12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E73E-2C80-4738-A8F5-E232F189C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5BB2D-3612-4619-B293-CACBDF917B34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77C62-194C-4EA5-A3BA-D83BE6E359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E4DB3-1D66-4EE7-8F0B-90C95A04D0A6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024EE-8134-49B3-B4FA-33B26B56E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662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662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663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663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B5D250-E989-48CA-8717-482CD3A0FA73}" type="datetime1">
              <a:rPr lang="ru-RU"/>
              <a:pPr/>
              <a:t>21.11.2015</a:t>
            </a:fld>
            <a:endParaRPr lang="ru-RU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11112E52-6AC1-4E95-8C3C-8DBD1256A9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1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5.png"/><Relationship Id="rId5" Type="http://schemas.openxmlformats.org/officeDocument/2006/relationships/slide" Target="slide15.xml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6;&#1073;&#1080;&#1090;&#1072;&#1090;&#1077;&#1083;&#1080;%20&#1083;&#1077;&#1089;&#1072;\112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ssianpoetry.ru/photos/photo1230.html" TargetMode="External"/><Relationship Id="rId2" Type="http://schemas.openxmlformats.org/officeDocument/2006/relationships/hyperlink" Target="http://forum.asechka.ru/showthread.php?s=273605691fca13ef5dafc0ae276fe467&amp;p=5458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6;&#1073;&#1080;&#1090;&#1072;&#1090;&#1077;&#1083;&#1080;%20&#1083;&#1077;&#1089;&#1072;\060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6;&#1073;&#1080;&#1090;&#1072;&#1090;&#1077;&#1083;&#1080;%20&#1083;&#1077;&#1089;&#1072;\446.wav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ocuments\&#1072;&#1090;&#1077;&#1089;&#1090;&#1072;&#1094;&#1080;&#1103;%201%20&#1082;&#1072;&#1090;&#1077;&#1075;&#1086;&#1088;&#1080;&#1103;\8%20&#1073;&#1083;&#1086;&#1082;\&#1083;&#1077;&#1089;&#1085;&#1099;&#1077;%20&#1086;&#1073;&#1080;&#1090;&#1072;&#1090;&#1077;&#1083;&#1080;\&#1086;&#1073;&#1080;&#1090;&#1072;&#1090;&#1077;&#1083;&#1080;%20&#1083;&#1077;&#1089;&#1072;\&#1077;&#1078;.au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ocuments\&#1072;&#1090;&#1077;&#1089;&#1090;&#1072;&#1094;&#1080;&#1103;%201%20&#1082;&#1072;&#1090;&#1077;&#1075;&#1086;&#1088;&#1080;&#1103;\8%20&#1073;&#1083;&#1086;&#1082;\&#1083;&#1077;&#1089;&#1085;&#1099;&#1077;%20&#1086;&#1073;&#1080;&#1090;&#1072;&#1090;&#1077;&#1083;&#1080;\&#1086;&#1073;&#1080;&#1090;&#1072;&#1090;&#1077;&#1083;&#1080;%20&#1083;&#1077;&#1089;&#1072;\Vulpes_vulpes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6;&#1073;&#1080;&#1090;&#1072;&#1090;&#1077;&#1083;&#1080;%20&#1083;&#1077;&#1089;&#1072;\490.wav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>
                <a:latin typeface="Comic Sans MS" pitchFamily="66" charset="0"/>
              </a:rPr>
              <a:t>Обитатели леса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4005064"/>
            <a:ext cx="4291012" cy="886024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2000" dirty="0" smtClean="0">
                <a:latin typeface="Georgia" pitchFamily="18" charset="0"/>
              </a:rPr>
              <a:t>Выполнила воспитатель</a:t>
            </a:r>
            <a:r>
              <a:rPr lang="ru-RU" sz="2000" dirty="0" smtClean="0">
                <a:latin typeface="Georgia" pitchFamily="18" charset="0"/>
              </a:rPr>
              <a:t>: </a:t>
            </a:r>
            <a:r>
              <a:rPr lang="ru-RU" sz="2000" dirty="0" err="1" smtClean="0">
                <a:latin typeface="Georgia" pitchFamily="18" charset="0"/>
              </a:rPr>
              <a:t>Храмкова</a:t>
            </a:r>
            <a:r>
              <a:rPr lang="ru-RU" sz="2000" dirty="0" smtClean="0">
                <a:latin typeface="Georgia" pitchFamily="18" charset="0"/>
              </a:rPr>
              <a:t> СН.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8641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haroni" pitchFamily="2" charset="-79"/>
              </a:rPr>
              <a:t>Структурное подразделение ГБОУ Самарской области гимназии  </a:t>
            </a:r>
            <a:br>
              <a:rPr lang="ru-RU" b="1" dirty="0" smtClean="0">
                <a:cs typeface="Aharoni" pitchFamily="2" charset="-79"/>
              </a:rPr>
            </a:br>
            <a:r>
              <a:rPr lang="ru-RU" b="1" dirty="0" smtClean="0">
                <a:cs typeface="Aharoni" pitchFamily="2" charset="-79"/>
              </a:rPr>
              <a:t>   «Образовательный центр «Гармония» г.о. Отрадный, </a:t>
            </a:r>
            <a:br>
              <a:rPr lang="ru-RU" b="1" dirty="0" smtClean="0">
                <a:cs typeface="Aharoni" pitchFamily="2" charset="-79"/>
              </a:rPr>
            </a:br>
            <a:r>
              <a:rPr lang="ru-RU" b="1" dirty="0" smtClean="0">
                <a:cs typeface="Aharoni" pitchFamily="2" charset="-79"/>
              </a:rPr>
              <a:t>«Детский сад №13»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 l="65111" t="50612"/>
          <a:stretch>
            <a:fillRect/>
          </a:stretch>
        </p:blipFill>
        <p:spPr bwMode="auto">
          <a:xfrm>
            <a:off x="5508625" y="2924175"/>
            <a:ext cx="2736850" cy="3168650"/>
          </a:xfrm>
          <a:prstGeom prst="rect">
            <a:avLst/>
          </a:prstGeom>
          <a:noFill/>
        </p:spPr>
      </p:pic>
      <p:sp>
        <p:nvSpPr>
          <p:cNvPr id="368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3068638"/>
            <a:ext cx="3170238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644900"/>
            <a:ext cx="2376487" cy="1573213"/>
          </a:xfrm>
          <a:prstGeom prst="rect">
            <a:avLst/>
          </a:prstGeom>
          <a:noFill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еж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573463"/>
            <a:ext cx="2819400" cy="2066925"/>
          </a:xfrm>
          <a:prstGeom prst="rect">
            <a:avLst/>
          </a:prstGeom>
          <a:noFill/>
        </p:spPr>
      </p:pic>
      <p:sp>
        <p:nvSpPr>
          <p:cNvPr id="348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3213100"/>
            <a:ext cx="3170238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21" name="Picture 5" descr="гол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500438"/>
            <a:ext cx="2663825" cy="1990725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997200"/>
            <a:ext cx="3240088" cy="2879725"/>
          </a:xfrm>
          <a:prstGeom prst="rect">
            <a:avLst/>
          </a:prstGeom>
          <a:noFill/>
        </p:spPr>
      </p:pic>
      <p:sp>
        <p:nvSpPr>
          <p:cNvPr id="3584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163" y="3068638"/>
            <a:ext cx="3170237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5" descr="м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076700"/>
            <a:ext cx="4181475" cy="1181100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белу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997200"/>
            <a:ext cx="2511425" cy="3167063"/>
          </a:xfrm>
          <a:prstGeom prst="rect">
            <a:avLst/>
          </a:prstGeom>
          <a:noFill/>
        </p:spPr>
      </p:pic>
      <p:pic>
        <p:nvPicPr>
          <p:cNvPr id="37892" name="Picture 4" descr="бх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>
            <a:off x="1476375" y="2924175"/>
            <a:ext cx="2563813" cy="3097213"/>
          </a:xfrm>
          <a:prstGeom prst="rect">
            <a:avLst/>
          </a:prstGeom>
          <a:noFill/>
        </p:spPr>
      </p:pic>
      <p:sp>
        <p:nvSpPr>
          <p:cNvPr id="3789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163" y="3068638"/>
            <a:ext cx="3170237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Кто где живёт?</a:t>
            </a:r>
          </a:p>
        </p:txBody>
      </p:sp>
      <p:pic>
        <p:nvPicPr>
          <p:cNvPr id="38917" name="Picture 5" descr="белу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133600"/>
            <a:ext cx="2055812" cy="2590800"/>
          </a:xfrm>
          <a:prstGeom prst="rect">
            <a:avLst/>
          </a:prstGeom>
          <a:noFill/>
        </p:spPr>
      </p:pic>
      <p:pic>
        <p:nvPicPr>
          <p:cNvPr id="38918" name="Picture 6">
            <a:hlinkClick r:id="" action="ppaction://noaction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559300"/>
            <a:ext cx="2771775" cy="229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9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17880" b="4979"/>
          <a:stretch>
            <a:fillRect/>
          </a:stretch>
        </p:blipFill>
        <p:spPr bwMode="auto">
          <a:xfrm>
            <a:off x="0" y="4583113"/>
            <a:ext cx="2987675" cy="227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0" name="Picture 8">
            <a:hlinkClick r:id="" action="ppaction://noaction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l="18102" t="21118" r="9317" b="8784"/>
          <a:stretch>
            <a:fillRect/>
          </a:stretch>
        </p:blipFill>
        <p:spPr bwMode="auto">
          <a:xfrm>
            <a:off x="3059113" y="4581525"/>
            <a:ext cx="3313112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971550" y="6491288"/>
            <a:ext cx="99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ДУПЛО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067175" y="6518275"/>
            <a:ext cx="128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БЕРЛОГА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399338" y="64912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Кто где живёт?</a:t>
            </a:r>
          </a:p>
        </p:txBody>
      </p:sp>
      <p:pic>
        <p:nvPicPr>
          <p:cNvPr id="39939" name="Picture 3" descr="белу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133600"/>
            <a:ext cx="1998662" cy="2519363"/>
          </a:xfrm>
          <a:prstGeom prst="rect">
            <a:avLst/>
          </a:prstGeom>
          <a:noFill/>
        </p:spPr>
      </p:pic>
      <p:pic>
        <p:nvPicPr>
          <p:cNvPr id="39940" name="Picture 4">
            <a:hlinkClick r:id="" action="ppaction://noaction" highlightClick="1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559300"/>
            <a:ext cx="2771775" cy="229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 cstate="print"/>
          <a:srcRect l="17880" b="4979"/>
          <a:stretch>
            <a:fillRect/>
          </a:stretch>
        </p:blipFill>
        <p:spPr bwMode="auto">
          <a:xfrm>
            <a:off x="0" y="4583113"/>
            <a:ext cx="2987675" cy="227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2" name="Picture 6">
            <a:hlinkClick r:id="" action="ppaction://noaction" highlightClick="1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l="18102" t="21118" r="9317" b="8784"/>
          <a:stretch>
            <a:fillRect/>
          </a:stretch>
        </p:blipFill>
        <p:spPr bwMode="auto">
          <a:xfrm>
            <a:off x="3059113" y="4581525"/>
            <a:ext cx="3313112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04250" y="0"/>
            <a:ext cx="304800" cy="304800"/>
          </a:xfrm>
          <a:prstGeom prst="rect">
            <a:avLst/>
          </a:prstGeom>
          <a:noFill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771775" y="2852738"/>
            <a:ext cx="3967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МОЛОДЕЦ!!!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971550" y="6491288"/>
            <a:ext cx="99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ДУПЛО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067175" y="6518275"/>
            <a:ext cx="128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БЕРЛОГА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399338" y="64912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2 C -0.00451 4.81481E-6 -0.01354 -0.00163 -0.01823 -0.00394 C -0.0283 -0.0088 -0.02205 -0.00811 -0.0309 -0.01088 C -0.03698 -0.0125 -0.04913 -0.01575 -0.04913 -0.01551 C -0.09288 -0.0125 -0.07326 -0.0169 -0.11267 -0.00394 C -0.1368 0.00393 -0.12482 4.81481E-6 -0.15816 0.01504 C -0.18142 0.02546 -0.2052 0.03564 -0.22916 0.04351 C -0.23906 0.04699 -0.25156 0.04814 -0.26163 0.05324 C -0.29114 0.06782 -0.25069 0.04907 -0.27448 0.0625 C -0.29548 0.0743 -0.30208 0.07175 -0.30902 0.10532 C -0.30555 0.16921 -0.30729 0.12083 -0.30902 0.21458 C -0.30989 0.26203 -0.29097 0.32222 -0.31614 0.35694 C -0.31666 0.35995 -0.3158 0.36481 -0.31805 0.3662 C -0.31996 0.36759 -0.32205 0.36365 -0.32343 0.36157 C -0.32517 0.35879 -0.33107 0.34004 -0.33611 0.34004 " pathEditMode="relative" rAng="0" ptsTypes="ffffffffffffffA">
                                      <p:cBhvr>
                                        <p:cTn id="6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39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3"/>
                </p:tgtEl>
              </p:cMediaNode>
            </p:audio>
          </p:childTnLst>
        </p:cTn>
      </p:par>
    </p:tnLst>
    <p:bldLst>
      <p:bldP spid="399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Кто где живёт?</a:t>
            </a:r>
          </a:p>
        </p:txBody>
      </p:sp>
      <p:pic>
        <p:nvPicPr>
          <p:cNvPr id="40964" name="Picture 4">
            <a:hlinkClick r:id="" action="ppaction://noaction" highlightClick="1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559300"/>
            <a:ext cx="2771775" cy="229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5" name="Picture 5">
            <a:hlinkClick r:id="" action="ppaction://noaction" highlightClick="1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17880" b="4979"/>
          <a:stretch>
            <a:fillRect/>
          </a:stretch>
        </p:blipFill>
        <p:spPr bwMode="auto">
          <a:xfrm>
            <a:off x="0" y="4583113"/>
            <a:ext cx="2987675" cy="227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6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18102" t="21118" r="9317" b="8784"/>
          <a:stretch>
            <a:fillRect/>
          </a:stretch>
        </p:blipFill>
        <p:spPr bwMode="auto">
          <a:xfrm>
            <a:off x="3059113" y="4581525"/>
            <a:ext cx="3313112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7" name="Picture 7" descr="медведь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989138"/>
            <a:ext cx="2952750" cy="2624137"/>
          </a:xfrm>
          <a:prstGeom prst="rect">
            <a:avLst/>
          </a:prstGeom>
          <a:noFill/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971550" y="6491288"/>
            <a:ext cx="99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ДУПЛО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067175" y="6518275"/>
            <a:ext cx="128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БЕРЛОГА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399338" y="64912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«Мастер мультимедийных технологий»</a:t>
            </a:r>
          </a:p>
        </p:txBody>
      </p:sp>
      <p:pic>
        <p:nvPicPr>
          <p:cNvPr id="41990" name="Picture 6" descr="медвед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133600"/>
            <a:ext cx="2952750" cy="2479675"/>
          </a:xfrm>
          <a:prstGeom prst="rect">
            <a:avLst/>
          </a:prstGeom>
          <a:noFill/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Кто где живёт?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559300"/>
            <a:ext cx="2771775" cy="229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17880" b="4979"/>
          <a:stretch>
            <a:fillRect/>
          </a:stretch>
        </p:blipFill>
        <p:spPr bwMode="auto">
          <a:xfrm>
            <a:off x="0" y="4583113"/>
            <a:ext cx="2987675" cy="227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9" name="Picture 5">
            <a:hlinkClick r:id="" action="ppaction://noaction" highlightClick="1">
              <a:snd r:embed="rId7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18102" t="21118" r="9317" b="8784"/>
          <a:stretch>
            <a:fillRect/>
          </a:stretch>
        </p:blipFill>
        <p:spPr bwMode="auto">
          <a:xfrm>
            <a:off x="3059113" y="4581525"/>
            <a:ext cx="3313112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771775" y="2852738"/>
            <a:ext cx="3967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МОЛОДЕЦ!!!</a:t>
            </a:r>
          </a:p>
        </p:txBody>
      </p:sp>
      <p:pic>
        <p:nvPicPr>
          <p:cNvPr id="4199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04250" y="0"/>
            <a:ext cx="304800" cy="304800"/>
          </a:xfrm>
          <a:prstGeom prst="rect">
            <a:avLst/>
          </a:prstGeom>
          <a:noFill/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971550" y="6491288"/>
            <a:ext cx="99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ДУПЛО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067175" y="6518275"/>
            <a:ext cx="128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БЕРЛОГА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399338" y="64912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C 0.00313 0.14329 0.00625 0.2868 0.00764 0.3442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19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2"/>
                </p:tgtEl>
              </p:cMediaNode>
            </p:audio>
          </p:childTnLst>
        </p:cTn>
      </p:par>
    </p:tnLst>
    <p:bldLst>
      <p:bldP spid="419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 dirty="0">
                <a:latin typeface="Comic Sans MS" pitchFamily="66" charset="0"/>
              </a:rPr>
              <a:t>Кто где живёт?</a:t>
            </a:r>
          </a:p>
        </p:txBody>
      </p:sp>
      <p:pic>
        <p:nvPicPr>
          <p:cNvPr id="4301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559300"/>
            <a:ext cx="2771775" cy="229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2" name="Picture 4">
            <a:hlinkClick r:id="" action="ppaction://noaction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17880" b="4979"/>
          <a:stretch>
            <a:fillRect/>
          </a:stretch>
        </p:blipFill>
        <p:spPr bwMode="auto">
          <a:xfrm>
            <a:off x="0" y="4583113"/>
            <a:ext cx="2987675" cy="227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3" name="Picture 5">
            <a:hlinkClick r:id="" action="ppaction://noaction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18102" t="21118" r="9317" b="8784"/>
          <a:stretch>
            <a:fillRect/>
          </a:stretch>
        </p:blipFill>
        <p:spPr bwMode="auto">
          <a:xfrm>
            <a:off x="3059113" y="4581525"/>
            <a:ext cx="3313112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5" name="Picture 7" descr="лис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133600"/>
            <a:ext cx="3384550" cy="2601913"/>
          </a:xfrm>
          <a:prstGeom prst="rect">
            <a:avLst/>
          </a:prstGeom>
          <a:noFill/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971550" y="6491288"/>
            <a:ext cx="99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ДУПЛО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067175" y="6518275"/>
            <a:ext cx="128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БЕРЛОГА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399338" y="64912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«Мастер мультимедийных технологий»</a:t>
            </a:r>
          </a:p>
        </p:txBody>
      </p:sp>
      <p:pic>
        <p:nvPicPr>
          <p:cNvPr id="44038" name="Picture 6" descr="лис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133600"/>
            <a:ext cx="3384550" cy="2601913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Кто где живёт?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559300"/>
            <a:ext cx="2771775" cy="229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 l="17880" b="4979"/>
          <a:stretch>
            <a:fillRect/>
          </a:stretch>
        </p:blipFill>
        <p:spPr bwMode="auto">
          <a:xfrm>
            <a:off x="0" y="4583113"/>
            <a:ext cx="2987675" cy="227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/>
          <a:srcRect l="18102" t="21118" r="9317" b="8784"/>
          <a:stretch>
            <a:fillRect/>
          </a:stretch>
        </p:blipFill>
        <p:spPr bwMode="auto">
          <a:xfrm>
            <a:off x="3059113" y="4581525"/>
            <a:ext cx="3313112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04250" y="0"/>
            <a:ext cx="304800" cy="304800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771775" y="2852738"/>
            <a:ext cx="3967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МОЛОДЕЦ!!!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971550" y="6491288"/>
            <a:ext cx="99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ДУПЛО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067175" y="6518275"/>
            <a:ext cx="128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БЕРЛОГА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399338" y="64912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3.7037E-7 C 0.09947 -0.02847 0.19913 -0.05694 0.25329 0.00232 C 0.30746 0.06158 0.31302 0.29676 0.32499 0.35556 " pathEditMode="relative" ptsTypes="aaA">
                                      <p:cBhvr>
                                        <p:cTn id="6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audio>
          </p:childTnLst>
        </p:cTn>
      </p:par>
    </p:tnLst>
    <p:bldLst>
      <p:bldP spid="440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медвед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2349500"/>
            <a:ext cx="4286250" cy="38100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-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087" name="Group 15"/>
          <p:cNvGraphicFramePr>
            <a:graphicFrameLocks noGrp="1"/>
          </p:cNvGraphicFramePr>
          <p:nvPr/>
        </p:nvGraphicFramePr>
        <p:xfrm>
          <a:off x="0" y="-1762125"/>
          <a:ext cx="208280" cy="63738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37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4611688"/>
            <a:ext cx="50323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44" rIns="484035" bIns="228528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 sz="10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555875" y="908050"/>
            <a:ext cx="4772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Медведь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095375" y="2852738"/>
            <a:ext cx="38369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Медведь одет в теплую бурую шубу. Голова у медведя большая, шея короткая и мохнатая. Глазки маленькие. Неповоротливый на вид, он очень тихо ходит, быстро бегает и хорошо плавает.</a:t>
            </a:r>
          </a:p>
        </p:txBody>
      </p:sp>
      <p:pic>
        <p:nvPicPr>
          <p:cNvPr id="3095" name="11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27813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9" fill="hold"/>
                                        <p:tgtEl>
                                          <p:spTgt spid="30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725144"/>
            <a:ext cx="246697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492896"/>
            <a:ext cx="228600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72514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492896"/>
            <a:ext cx="2550451" cy="1912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72514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92896"/>
            <a:ext cx="2428875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912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>
                <a:latin typeface="Comic Sans MS" pitchFamily="66" charset="0"/>
              </a:rPr>
              <a:t>Кто </a:t>
            </a:r>
            <a:r>
              <a:rPr lang="ru-RU" sz="6000" b="1" dirty="0" smtClean="0">
                <a:latin typeface="Comic Sans MS" pitchFamily="66" charset="0"/>
              </a:rPr>
              <a:t>зимой спит?</a:t>
            </a:r>
            <a:endParaRPr lang="ru-RU" sz="6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9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347" y="2492896"/>
            <a:ext cx="229858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522" y="4763789"/>
            <a:ext cx="2447901" cy="183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761148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23622"/>
            <a:ext cx="2160240" cy="1941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91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Четвертый лишний</a:t>
            </a:r>
            <a:endParaRPr lang="ru-RU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24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38681"/>
            <a:ext cx="2558684" cy="1926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420888"/>
            <a:ext cx="252028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725144"/>
            <a:ext cx="2520280" cy="187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709575"/>
            <a:ext cx="2520280" cy="188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91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Четвертый лишний</a:t>
            </a:r>
            <a:endParaRPr lang="ru-RU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Ресурсы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Светлова И.Е.,Большая книга заданий и упражнений на развитие интеллекта малыша.-М.:Эксмо,2008</a:t>
            </a:r>
          </a:p>
          <a:p>
            <a:r>
              <a:rPr lang="ru-RU" sz="2400">
                <a:hlinkClick r:id="rId2"/>
              </a:rPr>
              <a:t>http://forum.asechka.ru/showthread.php?s=273605691fca13ef5dafc0ae276fe467&amp;p=545872</a:t>
            </a:r>
            <a:endParaRPr lang="ru-RU" sz="2400"/>
          </a:p>
          <a:p>
            <a:r>
              <a:rPr lang="ru-RU" sz="2400">
                <a:hlinkClick r:id="rId3"/>
              </a:rPr>
              <a:t>http://russianpoetry.ru/photos/photo1230.html</a:t>
            </a:r>
            <a:endParaRPr lang="ru-RU" sz="2400"/>
          </a:p>
          <a:p>
            <a:r>
              <a:rPr lang="ru-RU" sz="2400"/>
              <a:t>http://forum.violity.kiev.ua/viewtopic.php?t=62079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-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l="51236" t="688" r="5264" b="74342"/>
          <a:stretch>
            <a:fillRect/>
          </a:stretch>
        </p:blipFill>
        <p:spPr bwMode="auto">
          <a:xfrm rot="-21600000">
            <a:off x="4787900" y="2852738"/>
            <a:ext cx="4176713" cy="3341687"/>
          </a:xfrm>
          <a:prstGeom prst="rect">
            <a:avLst/>
          </a:prstGeom>
          <a:noFill/>
        </p:spPr>
      </p:pic>
      <p:graphicFrame>
        <p:nvGraphicFramePr>
          <p:cNvPr id="4111" name="Group 15"/>
          <p:cNvGraphicFramePr>
            <a:graphicFrameLocks noGrp="1"/>
          </p:cNvGraphicFramePr>
          <p:nvPr/>
        </p:nvGraphicFramePr>
        <p:xfrm>
          <a:off x="0" y="-1762125"/>
          <a:ext cx="208280" cy="63738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37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4611688"/>
            <a:ext cx="50323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44" rIns="484035" bIns="228528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 sz="10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203575" y="944563"/>
            <a:ext cx="33115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Волк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095375" y="2852738"/>
            <a:ext cx="383698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Шерсть у волка густая и жёсткая. Голова большая, с широким опущенным лбом. Уши настороженно стоят. Хвост у волка большой, пушистый</a:t>
            </a:r>
          </a:p>
        </p:txBody>
      </p:sp>
      <p:pic>
        <p:nvPicPr>
          <p:cNvPr id="4117" name="06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27082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72" fill="hold"/>
                                        <p:tgtEl>
                                          <p:spTgt spid="4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l="65111" t="50612"/>
          <a:stretch>
            <a:fillRect/>
          </a:stretch>
        </p:blipFill>
        <p:spPr bwMode="auto">
          <a:xfrm>
            <a:off x="5508625" y="2636838"/>
            <a:ext cx="3297238" cy="381635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76600" y="908050"/>
            <a:ext cx="32400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Сова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95375" y="2852738"/>
            <a:ext cx="39814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Сова - хищная птица. У неё большая голова, почти нет шеи и круглые жёлтые глаза. Пышное оперение совушки защищает её от холода. У совы широкий короткий хвост и очень острые когти. </a:t>
            </a:r>
          </a:p>
        </p:txBody>
      </p:sp>
      <p:pic>
        <p:nvPicPr>
          <p:cNvPr id="31755" name="44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4923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" fill="hold"/>
                                        <p:tgtEl>
                                          <p:spTgt spid="31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-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6159" name="Group 15"/>
          <p:cNvGraphicFramePr>
            <a:graphicFrameLocks noGrp="1"/>
          </p:cNvGraphicFramePr>
          <p:nvPr/>
        </p:nvGraphicFramePr>
        <p:xfrm>
          <a:off x="0" y="-1762125"/>
          <a:ext cx="208280" cy="63738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37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4611688"/>
            <a:ext cx="50323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44" rIns="484035" bIns="228528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 sz="10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/>
          </a:p>
        </p:txBody>
      </p:sp>
      <p:pic>
        <p:nvPicPr>
          <p:cNvPr id="6161" name="Picture 17" descr="еж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141663"/>
            <a:ext cx="4176712" cy="3062287"/>
          </a:xfrm>
          <a:prstGeom prst="rect">
            <a:avLst/>
          </a:prstGeom>
          <a:noFill/>
        </p:spPr>
      </p:pic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255963" y="908050"/>
            <a:ext cx="4772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Ёжик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095375" y="2852738"/>
            <a:ext cx="38369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У ежа маленькая мордочка, с вытянутым носом, вся покрытая короткими серыми волосками. Лапы у ежа короткие с маленькими коготками. На спине ёжик носит колючие иголки. </a:t>
            </a:r>
          </a:p>
        </p:txBody>
      </p:sp>
      <p:pic>
        <p:nvPicPr>
          <p:cNvPr id="6166" name="еж.au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9241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6" fill="hold"/>
                                        <p:tgtEl>
                                          <p:spTgt spid="6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-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135" name="Group 15"/>
          <p:cNvGraphicFramePr>
            <a:graphicFrameLocks noGrp="1"/>
          </p:cNvGraphicFramePr>
          <p:nvPr/>
        </p:nvGraphicFramePr>
        <p:xfrm>
          <a:off x="0" y="-1762125"/>
          <a:ext cx="208280" cy="63738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37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4611688"/>
            <a:ext cx="50323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44" rIns="484035" bIns="228528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 sz="10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/>
          </a:p>
        </p:txBody>
      </p:sp>
      <p:pic>
        <p:nvPicPr>
          <p:cNvPr id="5138" name="Picture 18" descr="ли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7200"/>
            <a:ext cx="4286250" cy="3295650"/>
          </a:xfrm>
          <a:prstGeom prst="rect">
            <a:avLst/>
          </a:prstGeom>
          <a:noFill/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255963" y="908050"/>
            <a:ext cx="4772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Лиса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95375" y="2852738"/>
            <a:ext cx="38369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Лисица – проворный и осторожный зверь. Шерсть у неё рыжеватая с золотистым отливом, хвост длинный и пушистый, мордочка вытянутая, уши большие, стоячие, лапки стройные, тонкие. </a:t>
            </a:r>
          </a:p>
        </p:txBody>
      </p:sp>
      <p:pic>
        <p:nvPicPr>
          <p:cNvPr id="5143" name="Vulpes_vulpe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30686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56" fill="hold"/>
                                        <p:tgtEl>
                                          <p:spTgt spid="5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 r="77238" b="36586"/>
          <a:stretch>
            <a:fillRect/>
          </a:stretch>
        </p:blipFill>
        <p:spPr bwMode="auto">
          <a:xfrm>
            <a:off x="6084888" y="2492375"/>
            <a:ext cx="2232025" cy="3816350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76600" y="908050"/>
            <a:ext cx="32400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Дятел</a:t>
            </a:r>
          </a:p>
        </p:txBody>
      </p:sp>
      <p:pic>
        <p:nvPicPr>
          <p:cNvPr id="327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2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989138"/>
            <a:ext cx="304800" cy="304800"/>
          </a:xfrm>
          <a:prstGeom prst="rect">
            <a:avLst/>
          </a:prstGeom>
          <a:noFill/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095375" y="2852738"/>
            <a:ext cx="39814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Что за красавец этот дятел! Спинка у дятла чёрная, крылья тоже чёрные, но с белыми крапинками, а на белом брюшке крапины чёрные, на голове дятла – ярко-красный беретик. У птицы большой крепкий клюв и длинный язык.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76600" y="908050"/>
            <a:ext cx="32400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Белка</a:t>
            </a:r>
          </a:p>
        </p:txBody>
      </p:sp>
      <p:pic>
        <p:nvPicPr>
          <p:cNvPr id="30726" name="Picture 6" descr="белу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9FD"/>
              </a:clrFrom>
              <a:clrTo>
                <a:srgbClr val="FFF9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2781300"/>
            <a:ext cx="2911475" cy="3671888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095375" y="2852738"/>
            <a:ext cx="39814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Белочка – чудесный зверек! Весной и летом шубки на белках рыжие. Зубы у белки большие, изогнутые, очень острые. Главная её гордость - пушистый хвост. Он не только украшает, но и согревает белку в прохладную погоду.</a:t>
            </a:r>
          </a:p>
        </p:txBody>
      </p:sp>
      <p:pic>
        <p:nvPicPr>
          <p:cNvPr id="30730" name="49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24923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9" fill="hold"/>
                                        <p:tgtEl>
                                          <p:spTgt spid="3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хвостик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900113" y="2924175"/>
            <a:ext cx="3167062" cy="2254250"/>
          </a:xfrm>
          <a:prstGeom prst="rect">
            <a:avLst/>
          </a:prstGeom>
          <a:noFill/>
        </p:spPr>
      </p:pic>
      <p:pic>
        <p:nvPicPr>
          <p:cNvPr id="33797" name="Picture 5" descr="ли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357563"/>
            <a:ext cx="3205163" cy="2465387"/>
          </a:xfrm>
          <a:prstGeom prst="rect">
            <a:avLst/>
          </a:prstGeom>
          <a:noFill/>
        </p:spPr>
      </p:pic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3068638"/>
            <a:ext cx="3170238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</p:bldLst>
  </p:timing>
</p:sld>
</file>

<file path=ppt/theme/theme1.xml><?xml version="1.0" encoding="utf-8"?>
<a:theme xmlns:a="http://schemas.openxmlformats.org/drawingml/2006/main" name="Капсулы">
  <a:themeElements>
    <a:clrScheme name="Капсулы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324</TotalTime>
  <Words>399</Words>
  <Application>Microsoft Office PowerPoint</Application>
  <PresentationFormat>Экран (4:3)</PresentationFormat>
  <Paragraphs>72</Paragraphs>
  <Slides>23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Капсулы</vt:lpstr>
      <vt:lpstr>Обитатели леса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Ресурсы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Обитатели леса</dc:title>
  <dc:creator>SamLab.ws</dc:creator>
  <cp:lastModifiedBy>света</cp:lastModifiedBy>
  <cp:revision>14</cp:revision>
  <dcterms:created xsi:type="dcterms:W3CDTF">2009-06-01T11:18:40Z</dcterms:created>
  <dcterms:modified xsi:type="dcterms:W3CDTF">2015-11-21T17:26:44Z</dcterms:modified>
</cp:coreProperties>
</file>