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  <p:sldId id="263" r:id="rId3"/>
    <p:sldId id="264" r:id="rId4"/>
    <p:sldId id="271" r:id="rId5"/>
    <p:sldId id="269" r:id="rId6"/>
    <p:sldId id="267" r:id="rId7"/>
    <p:sldId id="270" r:id="rId8"/>
    <p:sldId id="272" r:id="rId9"/>
    <p:sldId id="273" r:id="rId10"/>
    <p:sldId id="27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4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24A7F5-B999-420A-BEE8-C0EAA7CCD5A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24A7F5-B999-420A-BEE8-C0EAA7CCD5AC}" type="datetimeFigureOut">
              <a:rPr lang="ru-RU" smtClean="0"/>
              <a:pPr/>
              <a:t>21.11.2015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80E3D4-F02B-4B17-849E-0B8C7190040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8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ЛЕКАРСТВЕННЫЕ РАСТЕНИЯ</a:t>
            </a:r>
            <a:endParaRPr lang="ru-RU" sz="4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>
          <a:xfrm>
            <a:off x="5004048" y="3886200"/>
            <a:ext cx="36004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Выполнила воспитатель </a:t>
            </a:r>
          </a:p>
          <a:p>
            <a:pPr algn="r"/>
            <a:r>
              <a:rPr lang="ru-RU" sz="2400" dirty="0" err="1" smtClean="0">
                <a:solidFill>
                  <a:schemeClr val="bg2">
                    <a:lumMod val="25000"/>
                  </a:schemeClr>
                </a:solidFill>
              </a:rPr>
              <a:t>Храмкова</a:t>
            </a:r>
            <a:r>
              <a:rPr lang="ru-RU" sz="2400" dirty="0" smtClean="0">
                <a:solidFill>
                  <a:schemeClr val="bg2">
                    <a:lumMod val="25000"/>
                  </a:schemeClr>
                </a:solidFill>
              </a:rPr>
              <a:t> С.Н.</a:t>
            </a:r>
            <a:endParaRPr lang="ru-RU" sz="2400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9592" y="764704"/>
            <a:ext cx="74168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Структурное подразделение ГБОУ Самарской области гимназии  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   «Образовательный центр «Гармония» г.о. Отрадный, </a:t>
            </a:r>
            <a:br>
              <a:rPr lang="ru-RU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</a:br>
            <a:r>
              <a:rPr lang="ru-RU" b="1" dirty="0" smtClean="0">
                <a:solidFill>
                  <a:schemeClr val="bg2">
                    <a:lumMod val="25000"/>
                  </a:schemeClr>
                </a:solidFill>
                <a:cs typeface="Aharoni" pitchFamily="2" charset="-79"/>
              </a:rPr>
              <a:t>«Детский сад №13»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s017.radikal.ru/i439/1303/1e/a2411f373c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44824"/>
            <a:ext cx="4248472" cy="3192425"/>
          </a:xfrm>
          <a:prstGeom prst="rect">
            <a:avLst/>
          </a:prstGeom>
          <a:noFill/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404664"/>
            <a:ext cx="49685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</a:t>
            </a:r>
            <a:r>
              <a:rPr lang="ru-RU" sz="8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Ш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8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774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6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35896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5345340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496" y="3068960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40152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084168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Ы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16428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30830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792088" cy="504056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2" grpId="0"/>
      <p:bldP spid="13" grpId="0"/>
      <p:bldP spid="16" grpId="0"/>
      <p:bldP spid="16" grpId="1"/>
      <p:bldP spid="16" grpId="2"/>
      <p:bldP spid="18" grpId="0"/>
      <p:bldP spid="18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236" name="Picture 7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07704" y="1700808"/>
            <a:ext cx="5051425" cy="3787775"/>
          </a:xfrm>
          <a:noFill/>
          <a:ln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987824" y="404664"/>
            <a:ext cx="317333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51720" y="5589240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75856" y="5589240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499992" y="5589240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724128" y="5589240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195736" y="5445224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419872" y="5445224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644008" y="5445224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868144" y="5445224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0" y="3214717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792088" cy="504056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12" grpId="0"/>
      <p:bldP spid="12" grpId="1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260" name="Picture 4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555776" y="1628800"/>
            <a:ext cx="4139952" cy="3122250"/>
          </a:xfrm>
          <a:noFill/>
          <a:ln/>
        </p:spPr>
      </p:pic>
      <p:pic>
        <p:nvPicPr>
          <p:cNvPr id="96262" name="Picture 7"/>
          <p:cNvPicPr>
            <a:picLocks noChangeAspect="1" noChangeArrowheads="1"/>
          </p:cNvPicPr>
          <p:nvPr/>
        </p:nvPicPr>
        <p:blipFill>
          <a:blip r:embed="rId3" cstate="print"/>
          <a:srcRect l="40094" b="4538"/>
          <a:stretch>
            <a:fillRect/>
          </a:stretch>
        </p:blipFill>
        <p:spPr bwMode="auto">
          <a:xfrm>
            <a:off x="2555776" y="2204864"/>
            <a:ext cx="1706764" cy="2520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67744" y="404664"/>
            <a:ext cx="49685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Е</a:t>
            </a:r>
            <a:r>
              <a:rPr lang="ru-RU" sz="8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Ё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З</a:t>
            </a:r>
            <a:endParaRPr lang="ru-RU" sz="8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4360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226774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491880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4716016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118762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41176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Е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635896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860032" y="5417348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Ё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5496" y="3068960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940152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084168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З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716428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30830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Управляющая кнопка: далее 21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792088" cy="504056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13" grpId="0"/>
      <p:bldP spid="13" grpId="1"/>
      <p:bldP spid="14" grpId="0"/>
      <p:bldP spid="15" grpId="0"/>
      <p:bldP spid="16" grpId="0"/>
      <p:bldP spid="19" grpId="0"/>
      <p:bldP spid="19" grpId="1"/>
      <p:bldP spid="19" grpId="2"/>
      <p:bldP spid="21" grpId="0"/>
      <p:bldP spid="2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404664"/>
            <a:ext cx="49685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</a:t>
            </a:r>
            <a:endParaRPr lang="ru-RU" sz="8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360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6774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91880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6016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1176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35896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60032" y="5417348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496" y="3068960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940152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16428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30830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792088" cy="504056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 descr="https://upload.wikimedia.org/wikipedia/commons/5/55/Viburnum_opulus_2005_G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44824"/>
            <a:ext cx="4392488" cy="329436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3" grpId="0"/>
      <p:bldP spid="14" grpId="0"/>
      <p:bldP spid="17" grpId="0"/>
      <p:bldP spid="17" grpId="1"/>
      <p:bldP spid="17" grpId="2"/>
      <p:bldP spid="19" grpId="0"/>
      <p:bldP spid="1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092" name="Picture 7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627784" y="1772816"/>
            <a:ext cx="3960440" cy="2985715"/>
          </a:xfrm>
          <a:noFill/>
          <a:ln/>
        </p:spPr>
      </p:pic>
      <p:sp>
        <p:nvSpPr>
          <p:cNvPr id="6" name="Рамка 5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123728" y="404664"/>
            <a:ext cx="49685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К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И</a:t>
            </a:r>
            <a:endParaRPr lang="ru-RU" sz="8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54766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2771800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3995936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5220072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169168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915816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139952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364088" y="5417348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35496" y="3068960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44420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58822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В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766834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781236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323528" y="5517232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467544" y="5373216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6" name="Управляющая кнопка: далее 25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792088" cy="504056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5" grpId="0"/>
      <p:bldP spid="15" grpId="1"/>
      <p:bldP spid="16" grpId="0"/>
      <p:bldP spid="17" grpId="0"/>
      <p:bldP spid="18" grpId="0"/>
      <p:bldP spid="21" grpId="0"/>
      <p:bldP spid="21" grpId="1"/>
      <p:bldP spid="21" grpId="2"/>
      <p:bldP spid="23" grpId="0"/>
      <p:bldP spid="23" grpId="1"/>
      <p:bldP spid="25" grpId="0"/>
      <p:bldP spid="25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0" y="1772816"/>
            <a:ext cx="4139952" cy="3104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Рамка 6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Рамка 8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Рамка 9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123728" y="404664"/>
            <a:ext cx="5256584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Ш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О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Р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К</a:t>
            </a:r>
            <a:endParaRPr lang="ru-RU" sz="8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54766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771800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3995936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220072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69168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О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915816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4139952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5364088" y="5417348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5496" y="3068960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44420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658822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766834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/>
          <p:nvPr/>
        </p:nvSpPr>
        <p:spPr>
          <a:xfrm>
            <a:off x="781236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323528" y="5517232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467544" y="5373216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Р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7" name="Управляющая кнопка: далее 26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792088" cy="504056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16" grpId="0"/>
      <p:bldP spid="16" grpId="1"/>
      <p:bldP spid="17" grpId="0"/>
      <p:bldP spid="18" grpId="0"/>
      <p:bldP spid="19" grpId="0"/>
      <p:bldP spid="22" grpId="0"/>
      <p:bldP spid="22" grpId="1"/>
      <p:bldP spid="22" grpId="2"/>
      <p:bldP spid="24" grpId="0"/>
      <p:bldP spid="24" grpId="1"/>
      <p:bldP spid="26" grpId="0"/>
      <p:bldP spid="26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03848" y="1732384"/>
            <a:ext cx="29908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Рамка 4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67744" y="404664"/>
            <a:ext cx="49685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И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А</a:t>
            </a:r>
            <a:endParaRPr lang="ru-RU" sz="8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360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26774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491880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16016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18762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М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1176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635896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860032" y="5417348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5496" y="3068960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940152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6084168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716428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/>
          <p:nvPr/>
        </p:nvSpPr>
        <p:spPr>
          <a:xfrm>
            <a:off x="730830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0" name="Управляющая кнопка: далее 19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792088" cy="504056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</p:childTnLst>
        </p:cTn>
      </p:par>
    </p:tnLst>
    <p:bldLst>
      <p:bldP spid="11" grpId="0"/>
      <p:bldP spid="11" grpId="1"/>
      <p:bldP spid="12" grpId="0"/>
      <p:bldP spid="13" grpId="0"/>
      <p:bldP spid="14" grpId="0"/>
      <p:bldP spid="17" grpId="0"/>
      <p:bldP spid="17" grpId="1"/>
      <p:bldP spid="17" grpId="2"/>
      <p:bldP spid="19" grpId="0"/>
      <p:bldP spid="19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s017.radikal.ru/i439/1303/1e/a2411f373c1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44824"/>
            <a:ext cx="4248472" cy="3192425"/>
          </a:xfrm>
          <a:prstGeom prst="rect">
            <a:avLst/>
          </a:prstGeom>
          <a:noFill/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404664"/>
            <a:ext cx="49685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Ы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Л</a:t>
            </a:r>
            <a:r>
              <a:rPr lang="ru-RU" sz="8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Ш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</a:t>
            </a:r>
            <a:endParaRPr lang="ru-RU" sz="8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774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6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Л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35896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Н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5345340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496" y="3068960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40152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084168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Ы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16428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30830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792088" cy="504056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2" grpId="0"/>
      <p:bldP spid="13" grpId="0"/>
      <p:bldP spid="16" grpId="0"/>
      <p:bldP spid="16" grpId="1"/>
      <p:bldP spid="16" grpId="2"/>
      <p:bldP spid="18" grpId="0"/>
      <p:bldP spid="18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dachadecor.ru/images/givbp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772816"/>
            <a:ext cx="4163616" cy="3330893"/>
          </a:xfrm>
          <a:prstGeom prst="rect">
            <a:avLst/>
          </a:prstGeom>
          <a:noFill/>
        </p:spPr>
      </p:pic>
      <p:sp>
        <p:nvSpPr>
          <p:cNvPr id="4" name="Рамка 3"/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4090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67744" y="404664"/>
            <a:ext cx="4968552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</a:t>
            </a:r>
            <a:r>
              <a:rPr lang="ru-RU" sz="80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Ц</a:t>
            </a:r>
            <a:r>
              <a:rPr lang="ru-RU" sz="80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У</a:t>
            </a:r>
            <a:r>
              <a:rPr lang="ru-RU" sz="8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И</a:t>
            </a:r>
            <a:r>
              <a:rPr lang="ru-RU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</a:t>
            </a:r>
            <a:endParaRPr lang="ru-RU" sz="80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endParaRPr lang="ru-RU" sz="8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4360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67744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491880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6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118762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Д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411760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У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3635896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Ш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860032" y="5345340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И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496" y="3068960"/>
            <a:ext cx="223224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ответ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5940152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084168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Ц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7164288" y="5518973"/>
            <a:ext cx="1152128" cy="864096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308304" y="5374957"/>
            <a:ext cx="864096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</a:t>
            </a:r>
            <a:endParaRPr lang="ru-RU" sz="6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9" name="Управляющая кнопка: далее 18">
            <a:hlinkClick r:id="" action="ppaction://hlinkshowjump?jump=nextslide" highlightClick="1"/>
          </p:cNvPr>
          <p:cNvSpPr/>
          <p:nvPr/>
        </p:nvSpPr>
        <p:spPr>
          <a:xfrm>
            <a:off x="8028384" y="332656"/>
            <a:ext cx="792088" cy="504056"/>
          </a:xfrm>
          <a:prstGeom prst="actionButtonForwardNex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10" grpId="0"/>
      <p:bldP spid="10" grpId="1"/>
      <p:bldP spid="11" grpId="0"/>
      <p:bldP spid="12" grpId="0"/>
      <p:bldP spid="13" grpId="0"/>
      <p:bldP spid="16" grpId="0"/>
      <p:bldP spid="16" grpId="1"/>
      <p:bldP spid="16" grpId="2"/>
      <p:bldP spid="18" grpId="0"/>
      <p:bldP spid="18" grpId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73</TotalTime>
  <Words>85</Words>
  <Application>Microsoft Office PowerPoint</Application>
  <PresentationFormat>Экран (4:3)</PresentationFormat>
  <Paragraphs>76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ЛЕКАРСТВЕННЫЕ РАСТЕНИЯ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света</cp:lastModifiedBy>
  <cp:revision>10</cp:revision>
  <dcterms:created xsi:type="dcterms:W3CDTF">2015-11-17T15:28:27Z</dcterms:created>
  <dcterms:modified xsi:type="dcterms:W3CDTF">2015-11-21T18:03:02Z</dcterms:modified>
</cp:coreProperties>
</file>