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2" autoAdjust="0"/>
  </p:normalViewPr>
  <p:slideViewPr>
    <p:cSldViewPr>
      <p:cViewPr>
        <p:scale>
          <a:sx n="60" d="100"/>
          <a:sy n="60" d="100"/>
        </p:scale>
        <p:origin x="-15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2A57-02DE-4F98-BEE1-FD49C4CA16AF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26BB8-9DCC-4C99-9D82-4277BB2CC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животных и посчитай количество</a:t>
            </a:r>
            <a:r>
              <a:rPr lang="ru-RU" baseline="0" dirty="0" smtClean="0"/>
              <a:t> слогов. Засели животных  на этажи: если в названии животного 1 слог- первый этаж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6BB8-9DCC-4C99-9D82-4277BB2CC0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6BB8-9DCC-4C99-9D82-4277BB2CC0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6BB8-9DCC-4C99-9D82-4277BB2CC0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ff76756d474829209a7528db6bf199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Игры  для развития фонематических процессов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33056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Подготовила: учитель-логопед Шиханова В.В.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gesha.ru/wp-content/uploads/2013/01/applicatciya_dom_2103_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73" b="13915"/>
          <a:stretch>
            <a:fillRect/>
          </a:stretch>
        </p:blipFill>
        <p:spPr bwMode="auto">
          <a:xfrm>
            <a:off x="2554573" y="0"/>
            <a:ext cx="65894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://images.clipartpanda.com/fox-clip-art-fox13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1008000" cy="1008000"/>
          </a:xfrm>
          <a:prstGeom prst="rect">
            <a:avLst/>
          </a:prstGeom>
          <a:noFill/>
        </p:spPr>
      </p:pic>
      <p:pic>
        <p:nvPicPr>
          <p:cNvPr id="3" name="Picture 4" descr="http://www.wpclipart.com/animals/B/bears/grizzly/grizzly_bear_pho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1008112" cy="809850"/>
          </a:xfrm>
          <a:prstGeom prst="rect">
            <a:avLst/>
          </a:prstGeom>
          <a:noFill/>
        </p:spPr>
      </p:pic>
      <p:pic>
        <p:nvPicPr>
          <p:cNvPr id="4" name="Picture 6" descr="https://image-gr.s3.envato.com/files/141338622/Reind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1008000" cy="1195932"/>
          </a:xfrm>
          <a:prstGeom prst="rect">
            <a:avLst/>
          </a:prstGeom>
          <a:noFill/>
        </p:spPr>
      </p:pic>
      <p:pic>
        <p:nvPicPr>
          <p:cNvPr id="1032" name="Picture 8" descr="http://hipermir.ru/image/zveri/shimpanze_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9040"/>
            <a:ext cx="1008112" cy="1008112"/>
          </a:xfrm>
          <a:prstGeom prst="rect">
            <a:avLst/>
          </a:prstGeom>
          <a:noFill/>
        </p:spPr>
      </p:pic>
      <p:pic>
        <p:nvPicPr>
          <p:cNvPr id="1034" name="Picture 10" descr="http://cdn-nus-1.pinme.ru/tumb/600/photo/1d/4e76/1d4e7636e8c47f2582db083083a99ba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85184"/>
            <a:ext cx="1008112" cy="1008112"/>
          </a:xfrm>
          <a:prstGeom prst="rect">
            <a:avLst/>
          </a:prstGeom>
          <a:noFill/>
        </p:spPr>
      </p:pic>
      <p:pic>
        <p:nvPicPr>
          <p:cNvPr id="5" name="Picture 2" descr="http://klass.photolandiya.ru/img-q5y5x5n4g4041456w4t4q2x5w5h5e4c4m4z5r2b4f4t4/wp-content/uploads/2014/03/pugds2.jpg"/>
          <p:cNvPicPr>
            <a:picLocks noChangeAspect="1" noChangeArrowheads="1"/>
          </p:cNvPicPr>
          <p:nvPr/>
        </p:nvPicPr>
        <p:blipFill>
          <a:blip r:embed="rId9" cstate="print"/>
          <a:srcRect l="17372" r="18932"/>
          <a:stretch>
            <a:fillRect/>
          </a:stretch>
        </p:blipFill>
        <p:spPr bwMode="auto">
          <a:xfrm>
            <a:off x="1331640" y="332656"/>
            <a:ext cx="838074" cy="1152128"/>
          </a:xfrm>
          <a:prstGeom prst="rect">
            <a:avLst/>
          </a:prstGeom>
          <a:noFill/>
        </p:spPr>
      </p:pic>
      <p:pic>
        <p:nvPicPr>
          <p:cNvPr id="6" name="Picture 4" descr="http://lastvision.ru/wp-content/uploads/2014/06/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1772816"/>
            <a:ext cx="871064" cy="720080"/>
          </a:xfrm>
          <a:prstGeom prst="rect">
            <a:avLst/>
          </a:prstGeom>
          <a:noFill/>
        </p:spPr>
      </p:pic>
      <p:pic>
        <p:nvPicPr>
          <p:cNvPr id="7" name="Picture 6" descr="http://hvatalkin.ru/cr_images/mimages/96orig-ezhik.jpg"/>
          <p:cNvPicPr>
            <a:picLocks noChangeAspect="1" noChangeArrowheads="1"/>
          </p:cNvPicPr>
          <p:nvPr/>
        </p:nvPicPr>
        <p:blipFill>
          <a:blip r:embed="rId11" cstate="print"/>
          <a:srcRect l="12096" t="20322" r="12305" b="14646"/>
          <a:stretch>
            <a:fillRect/>
          </a:stretch>
        </p:blipFill>
        <p:spPr bwMode="auto">
          <a:xfrm>
            <a:off x="1475656" y="2924944"/>
            <a:ext cx="1080120" cy="691277"/>
          </a:xfrm>
          <a:prstGeom prst="rect">
            <a:avLst/>
          </a:prstGeom>
          <a:noFill/>
        </p:spPr>
      </p:pic>
      <p:pic>
        <p:nvPicPr>
          <p:cNvPr id="8" name="Picture 8" descr="http://afisha.mosreg.ru/sites/default/files/events_photo/zayac_1.jpg"/>
          <p:cNvPicPr>
            <a:picLocks noChangeAspect="1" noChangeArrowheads="1"/>
          </p:cNvPicPr>
          <p:nvPr/>
        </p:nvPicPr>
        <p:blipFill>
          <a:blip r:embed="rId12" cstate="print"/>
          <a:srcRect l="22547" t="8963" r="21748" b="963"/>
          <a:stretch>
            <a:fillRect/>
          </a:stretch>
        </p:blipFill>
        <p:spPr bwMode="auto">
          <a:xfrm>
            <a:off x="1619672" y="3933056"/>
            <a:ext cx="663387" cy="136815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380312" y="476672"/>
            <a:ext cx="1584176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Назови животных и посчитай количество слогов. Засели животных  на этажи: если в названии животного 1 слог- первый этаж и т.д.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3333E-6 L 0.53542 0.47268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504 0.46203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8.51852E-6 L 0.55903 0.33587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L 0.61424 0.13658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96296E-6 L 0.38593 0.38843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48148E-6 L 0.48038 0.2625 " pathEditMode="relative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8.51852E-6 L 0.4882 -0.06296 " pathEditMode="relative" ptsTypes="AA">
                                      <p:cBhvr>
                                        <p:cTn id="3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4724 -0.07338 " pathEditMode="relative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33333E-6 L 0.5198 -0.33611 " pathEditMode="relative" ptsTypes="AA">
                                      <p:cBhvr>
                                        <p:cTn id="4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1196752"/>
            <a:ext cx="5544616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s://ds02.infourok.ru/uploads/ex/0a6e/000847cd-5fd14ac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2348880"/>
            <a:ext cx="45720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Назови животных. Соедини каждое животное  с соответствующей  схемой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a6e/000847cd-5fd14ac2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s://ds03.infourok.ru/uploads/ex/0972/00006b19-597062fa/hello_html_160694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9864" y="0"/>
            <a:ext cx="1224136" cy="1646407"/>
          </a:xfrm>
          <a:prstGeom prst="rect">
            <a:avLst/>
          </a:prstGeom>
          <a:noFill/>
        </p:spPr>
      </p:pic>
      <p:pic>
        <p:nvPicPr>
          <p:cNvPr id="15366" name="Picture 6" descr="http://gamejulia.ru/images/i/sobachk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412776"/>
            <a:ext cx="2016224" cy="1512168"/>
          </a:xfrm>
          <a:prstGeom prst="rect">
            <a:avLst/>
          </a:prstGeom>
          <a:noFill/>
        </p:spPr>
      </p:pic>
      <p:pic>
        <p:nvPicPr>
          <p:cNvPr id="15368" name="Picture 8" descr="http://clipart-library.com/img/7344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488" y="2564904"/>
            <a:ext cx="1855512" cy="1206083"/>
          </a:xfrm>
          <a:prstGeom prst="rect">
            <a:avLst/>
          </a:prstGeom>
          <a:noFill/>
        </p:spPr>
      </p:pic>
      <p:pic>
        <p:nvPicPr>
          <p:cNvPr id="1026" name="Picture 2" descr="http://www.zootehnikoff.ru/wp-content/uploads/2017/01/koz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420888"/>
            <a:ext cx="1458390" cy="1872208"/>
          </a:xfrm>
          <a:prstGeom prst="rect">
            <a:avLst/>
          </a:prstGeom>
          <a:noFill/>
        </p:spPr>
      </p:pic>
      <p:pic>
        <p:nvPicPr>
          <p:cNvPr id="1028" name="Picture 4" descr="http://nachalo4ka.ru/wp-content/uploads/2014/10/9.png"/>
          <p:cNvPicPr>
            <a:picLocks noChangeAspect="1" noChangeArrowheads="1"/>
          </p:cNvPicPr>
          <p:nvPr/>
        </p:nvPicPr>
        <p:blipFill>
          <a:blip r:embed="rId8" cstate="print"/>
          <a:srcRect b="13319"/>
          <a:stretch>
            <a:fillRect/>
          </a:stretch>
        </p:blipFill>
        <p:spPr bwMode="auto">
          <a:xfrm>
            <a:off x="7327724" y="3429000"/>
            <a:ext cx="1816276" cy="1584176"/>
          </a:xfrm>
          <a:prstGeom prst="rect">
            <a:avLst/>
          </a:prstGeom>
          <a:noFill/>
        </p:spPr>
      </p:pic>
      <p:pic>
        <p:nvPicPr>
          <p:cNvPr id="1032" name="Picture 8" descr="http://xn----7sbb3aaldicno5bm3eh.xn--p1ai/84/13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9684" r="4373" b="4248"/>
          <a:stretch>
            <a:fillRect/>
          </a:stretch>
        </p:blipFill>
        <p:spPr bwMode="auto">
          <a:xfrm>
            <a:off x="6660232" y="0"/>
            <a:ext cx="1203491" cy="1765102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91ac31cbbfd65564d315f09f1b83d1e8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0" t="7087"/>
          <a:stretch>
            <a:fillRect/>
          </a:stretch>
        </p:blipFill>
        <p:spPr bwMode="auto">
          <a:xfrm>
            <a:off x="7054734" y="5129808"/>
            <a:ext cx="2089266" cy="1728192"/>
          </a:xfrm>
          <a:prstGeom prst="rect">
            <a:avLst/>
          </a:prstGeom>
          <a:noFill/>
        </p:spPr>
      </p:pic>
      <p:pic>
        <p:nvPicPr>
          <p:cNvPr id="1036" name="Picture 12" descr="http://cdn1.imgbb.ru/user/158/1589573/201503/3423dd8769513764bbaed467586094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4221088"/>
            <a:ext cx="1556302" cy="144016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51520" y="188640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188640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188640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59832" y="188640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188640"/>
            <a:ext cx="5760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052736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1052736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1052736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79712" y="1052736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916832"/>
            <a:ext cx="576064" cy="72008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1916832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403648" y="1916832"/>
            <a:ext cx="5760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83768" y="1916832"/>
            <a:ext cx="5760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79712" y="1916832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2780928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27584" y="2780928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403648" y="2780928"/>
            <a:ext cx="5760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79712" y="2780928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840" y="2780928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555776" y="2780928"/>
            <a:ext cx="5760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1520" y="3645024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403648" y="3645024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27584" y="3645024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79712" y="3645024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55776" y="3645024"/>
            <a:ext cx="576064" cy="72008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840" y="3645024"/>
            <a:ext cx="576064" cy="7200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4509120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03648" y="4509120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27584" y="4509120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5301208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27584" y="5301208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979712" y="5301208"/>
            <a:ext cx="576064" cy="72008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55776" y="5301208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03648" y="5301208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131840" y="5301208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23528" y="6137920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99592" y="6137920"/>
            <a:ext cx="576064" cy="72008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475656" y="6137920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051720" y="6137920"/>
            <a:ext cx="576064" cy="72008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627784" y="6137920"/>
            <a:ext cx="576064" cy="7200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203848" y="6137920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0625 -0.392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20469 -0.25208 " pathEditMode="relative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7778E-6 L -0.33854 0.23102 " pathEditMode="relative" ptsTypes="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7 L -0.22848 0.12616 " pathEditMode="relative" ptsTypes="AA">
                                      <p:cBhvr>
                                        <p:cTn id="2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67362E-19 L -0.40156 -0.29398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33333E-6 L -0.63004 0.58796 " pathEditMode="relative" ptsTypes="AA">
                                      <p:cBhvr>
                                        <p:cTn id="3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18906 0.05232 " pathEditMode="relative" ptsTypes="AA">
                                      <p:cBhvr>
                                        <p:cTn id="3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33333E-6 L -0.42534 0.32546 " pathEditMode="relative" ptsTypes="A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2232248" cy="7920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08" y="105273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105273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03848" y="1052736"/>
            <a:ext cx="2232248" cy="7920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052736"/>
            <a:ext cx="2232248" cy="7920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95936" y="105273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105273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48264" y="105273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668344" y="105273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395536" y="1124744"/>
            <a:ext cx="504056" cy="648072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067944" y="1124744"/>
            <a:ext cx="504056" cy="648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7812360" y="1124744"/>
            <a:ext cx="504056" cy="648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Найди слова, в которых звук Р находится в начале (в середине, в конце). Соедини каждую картинку с соответствующей схемой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6" name="Picture 4" descr="https://st2.depositphotos.com/6396642/10901/i/450/depositphotos_109015904-stock-photo-crown-king-golden-crown-illustr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00" t="11905" r="9281" b="10710"/>
          <a:stretch>
            <a:fillRect/>
          </a:stretch>
        </p:blipFill>
        <p:spPr bwMode="auto">
          <a:xfrm>
            <a:off x="179512" y="3861048"/>
            <a:ext cx="1259632" cy="1002564"/>
          </a:xfrm>
          <a:prstGeom prst="rect">
            <a:avLst/>
          </a:prstGeom>
          <a:noFill/>
        </p:spPr>
      </p:pic>
      <p:sp>
        <p:nvSpPr>
          <p:cNvPr id="3078" name="AutoShape 6" descr="https://arhivurokov.ru/multiurok/4/0/d/40da13cada1ac88172462187e12a2e35546367b6/olimpiada-zhivoi-mir-z-klass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arhivurokov.ru/multiurok/4/0/d/40da13cada1ac88172462187e12a2e35546367b6/olimpiada-zhivoi-mir-z-klass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arhivurokov.ru/multiurok/4/0/d/40da13cada1ac88172462187e12a2e35546367b6/olimpiada-zhivoi-mir-z-klass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https://arhivurokov.ru/multiurok/4/0/d/40da13cada1ac88172462187e12a2e35546367b6/olimpiada-zhivoi-mir-z-klass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900igr.net/datai/okruzhajuschij-mir/Kosmos-dlja-detej/0007-011-Ljud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157192"/>
            <a:ext cx="2290006" cy="1296144"/>
          </a:xfrm>
          <a:prstGeom prst="rect">
            <a:avLst/>
          </a:prstGeom>
          <a:noFill/>
        </p:spPr>
      </p:pic>
      <p:pic>
        <p:nvPicPr>
          <p:cNvPr id="3088" name="Picture 16" descr="http://www.hotelroomsearch.net/im/hotels/tr/la-rosa-18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9712">
            <a:off x="3707904" y="4581128"/>
            <a:ext cx="1368152" cy="1978225"/>
          </a:xfrm>
          <a:prstGeom prst="rect">
            <a:avLst/>
          </a:prstGeom>
          <a:noFill/>
        </p:spPr>
      </p:pic>
      <p:pic>
        <p:nvPicPr>
          <p:cNvPr id="3090" name="Picture 18" descr="http://good.photolandiya.ru/img-q5y5x5n4g40414y5n4d4d4u5o50494m4m4/uploads/carpet/carpet_PNG6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293096"/>
            <a:ext cx="2381786" cy="1512168"/>
          </a:xfrm>
          <a:prstGeom prst="rect">
            <a:avLst/>
          </a:prstGeom>
          <a:noFill/>
        </p:spPr>
      </p:pic>
      <p:pic>
        <p:nvPicPr>
          <p:cNvPr id="3092" name="Picture 20" descr="https://www.stihi.ru/pics/2011/06/26/607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420888"/>
            <a:ext cx="1795066" cy="3096344"/>
          </a:xfrm>
          <a:prstGeom prst="rect">
            <a:avLst/>
          </a:prstGeom>
          <a:noFill/>
        </p:spPr>
      </p:pic>
      <p:sp>
        <p:nvSpPr>
          <p:cNvPr id="3094" name="AutoShape 22" descr="https://thumbs.dreamstime.com/z/%D0%BC%D0%BE%D1%88%D0%BA%D0%B0-144530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http://media.istockphoto.com/vectors/cartoon-mosquito-vector-id1657650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429000"/>
            <a:ext cx="2053412" cy="1584176"/>
          </a:xfrm>
          <a:prstGeom prst="rect">
            <a:avLst/>
          </a:prstGeom>
          <a:noFill/>
        </p:spPr>
      </p:pic>
      <p:pic>
        <p:nvPicPr>
          <p:cNvPr id="3098" name="Picture 26" descr="http://boombob.ru/img/picture/Apr/08/ad5b7b03cbcbf533bd830f08e817074f/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03"/>
          <a:stretch>
            <a:fillRect/>
          </a:stretch>
        </p:blipFill>
        <p:spPr bwMode="auto">
          <a:xfrm>
            <a:off x="6597871" y="5490048"/>
            <a:ext cx="2546129" cy="1367952"/>
          </a:xfrm>
          <a:prstGeom prst="rect">
            <a:avLst/>
          </a:prstGeom>
          <a:noFill/>
        </p:spPr>
      </p:pic>
      <p:pic>
        <p:nvPicPr>
          <p:cNvPr id="3100" name="Picture 28" descr="https://im0-tub-ru.yandex.net/i?id=3d74acebb3c9f03a7919ef4fca3b9fcf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068960"/>
            <a:ext cx="221563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39375 -0.38843 " pathEditMode="relative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L 0.49619 -0.40949 " pathEditMode="relative" ptsTypes="AA">
                                      <p:cBhvr>
                                        <p:cTn id="11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29132 -0.19953 " pathEditMode="relative" ptsTypes="AA">
                                      <p:cBhvr>
                                        <p:cTn id="1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33073 -0.27292 " pathEditMode="relative" ptsTypes="AA">
                                      <p:cBhvr>
                                        <p:cTn id="21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10226 -0.45162 " pathEditMode="relative" ptsTypes="AA">
                                      <p:cBhvr>
                                        <p:cTn id="2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0486 -0.61945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35452 -0.60902 " pathEditMode="relative" ptsTypes="AA">
                                      <p:cBhvr>
                                        <p:cTn id="3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70087 -0.72454 " pathEditMode="relative" ptsTypes="AA">
                                      <p:cBhvr>
                                        <p:cTn id="41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FIFWB3kbGIw/VgJimGYBFqI/AAAAAAAAAig/xBsLLMGN9o4/s1600/molodec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75" y="2204864"/>
            <a:ext cx="904562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452320" y="249289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92</Words>
  <Application>Microsoft Office PowerPoint</Application>
  <PresentationFormat>Экран (4:3)</PresentationFormat>
  <Paragraphs>9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Игры  для развития фонематических процессов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Viktoria</cp:lastModifiedBy>
  <cp:revision>47</cp:revision>
  <dcterms:modified xsi:type="dcterms:W3CDTF">2017-11-20T19:07:29Z</dcterms:modified>
</cp:coreProperties>
</file>