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820891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ПРОФЕССИЯ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Быть воспитателем - это ответственность. Это значит видеть неповторимость каждого ребенка, осознавать, что в ваших руках его жизнь и его душа, беречь их и стараться делать все, чтобы его детство было содержательным и радостным, потому что от того, как пройдет детство человека, зависит вся его дальнейшая взрослая жизнь.</a:t>
            </a:r>
            <a:endParaRPr lang="ru-RU" sz="3200" dirty="0"/>
          </a:p>
        </p:txBody>
      </p:sp>
      <p:sp>
        <p:nvSpPr>
          <p:cNvPr id="4" name="Солнце 3"/>
          <p:cNvSpPr/>
          <p:nvPr/>
        </p:nvSpPr>
        <p:spPr>
          <a:xfrm>
            <a:off x="1043608" y="548680"/>
            <a:ext cx="648072" cy="5760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Малыш ты хочешь быть здоров, </a:t>
            </a:r>
          </a:p>
          <a:p>
            <a:r>
              <a:rPr lang="ru-RU" dirty="0" smtClean="0"/>
              <a:t>Не пить плохих таблеток, </a:t>
            </a:r>
          </a:p>
          <a:p>
            <a:r>
              <a:rPr lang="ru-RU" dirty="0" smtClean="0"/>
              <a:t>Забыть уколы докторов, </a:t>
            </a:r>
          </a:p>
          <a:p>
            <a:r>
              <a:rPr lang="ru-RU" dirty="0" smtClean="0"/>
              <a:t>И капли из пипеток. </a:t>
            </a:r>
          </a:p>
          <a:p>
            <a:r>
              <a:rPr lang="ru-RU" dirty="0" smtClean="0"/>
              <a:t>Чтобы носом не сопеть, </a:t>
            </a:r>
          </a:p>
          <a:p>
            <a:r>
              <a:rPr lang="ru-RU" dirty="0" smtClean="0"/>
              <a:t>И не кашлять сильно, </a:t>
            </a:r>
          </a:p>
          <a:p>
            <a:r>
              <a:rPr lang="ru-RU" dirty="0" smtClean="0"/>
              <a:t>Закаляйся каждый день, </a:t>
            </a:r>
          </a:p>
          <a:p>
            <a:r>
              <a:rPr lang="ru-RU" dirty="0" smtClean="0"/>
              <a:t>Босиком ходи обильно. </a:t>
            </a:r>
          </a:p>
          <a:p>
            <a:r>
              <a:rPr lang="ru-RU" dirty="0" smtClean="0"/>
              <a:t>Чтоб в учебе преуспеть, </a:t>
            </a:r>
          </a:p>
          <a:p>
            <a:r>
              <a:rPr lang="ru-RU" dirty="0" smtClean="0"/>
              <a:t>И была смекалка, </a:t>
            </a:r>
          </a:p>
          <a:p>
            <a:r>
              <a:rPr lang="ru-RU" dirty="0" smtClean="0"/>
              <a:t>Всем ребятушкам нужна </a:t>
            </a:r>
          </a:p>
          <a:p>
            <a:r>
              <a:rPr lang="ru-RU" dirty="0" smtClean="0"/>
              <a:t>Хорошая закалка.</a:t>
            </a:r>
            <a:endParaRPr lang="ru-RU" dirty="0"/>
          </a:p>
        </p:txBody>
      </p:sp>
      <p:pic>
        <p:nvPicPr>
          <p:cNvPr id="24578" name="Picture 2" descr="C:\Users\Арчи\Desktop\фото\DSC08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3419872" cy="1920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Users\Арчи\Desktop\фото\физра\DSC07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9907">
            <a:off x="1744246" y="4113140"/>
            <a:ext cx="2915816" cy="1637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0" name="Picture 4" descr="C:\Users\Арчи\Desktop\фото\DSC05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18028">
            <a:off x="5236243" y="4285008"/>
            <a:ext cx="3167511" cy="1778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611560" y="188640"/>
            <a:ext cx="8280920" cy="7200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Закаливающие мероприятия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Сколько надо глаз и рук,</a:t>
            </a:r>
          </a:p>
          <a:p>
            <a:r>
              <a:rPr lang="ru-RU" sz="1600" dirty="0" smtClean="0"/>
              <a:t>Чтобы уследить вокруг</a:t>
            </a:r>
          </a:p>
          <a:p>
            <a:r>
              <a:rPr lang="ru-RU" sz="1600" dirty="0" smtClean="0"/>
              <a:t>За своими сорванцами -</a:t>
            </a:r>
          </a:p>
          <a:p>
            <a:r>
              <a:rPr lang="ru-RU" sz="1600" dirty="0" smtClean="0"/>
              <a:t>Золотыми </a:t>
            </a:r>
            <a:r>
              <a:rPr lang="ru-RU" sz="1600" dirty="0" err="1" smtClean="0"/>
              <a:t>лидинцами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Там - смеется, тут - заплачет,</a:t>
            </a:r>
          </a:p>
          <a:p>
            <a:r>
              <a:rPr lang="ru-RU" sz="1600" dirty="0" smtClean="0"/>
              <a:t>А другой на палке скачет...</a:t>
            </a:r>
          </a:p>
          <a:p>
            <a:r>
              <a:rPr lang="ru-RU" sz="1600" dirty="0" smtClean="0"/>
              <a:t>Здесь не каждый с этим делом</a:t>
            </a:r>
          </a:p>
          <a:p>
            <a:r>
              <a:rPr lang="ru-RU" sz="1600" dirty="0" smtClean="0"/>
              <a:t>Быстро справится, умело.</a:t>
            </a:r>
          </a:p>
          <a:p>
            <a:r>
              <a:rPr lang="ru-RU" sz="1600" dirty="0" smtClean="0"/>
              <a:t>Воспитатель все успеет:</a:t>
            </a:r>
          </a:p>
          <a:p>
            <a:r>
              <a:rPr lang="ru-RU" sz="1600" dirty="0" smtClean="0"/>
              <a:t>Он накажет, пожалеет,</a:t>
            </a:r>
          </a:p>
          <a:p>
            <a:r>
              <a:rPr lang="ru-RU" sz="1600" dirty="0" smtClean="0"/>
              <a:t>Поцелует и накормит,</a:t>
            </a:r>
          </a:p>
          <a:p>
            <a:r>
              <a:rPr lang="ru-RU" sz="1600" dirty="0" smtClean="0"/>
              <a:t>Перед сном он сказку вспомнит.</a:t>
            </a:r>
          </a:p>
          <a:p>
            <a:r>
              <a:rPr lang="ru-RU" sz="1600" dirty="0" smtClean="0"/>
              <a:t>Саду воспитатель нужен,</a:t>
            </a:r>
          </a:p>
          <a:p>
            <a:r>
              <a:rPr lang="ru-RU" sz="1600" dirty="0" smtClean="0"/>
              <a:t>Без него он не так дружен.</a:t>
            </a:r>
          </a:p>
          <a:p>
            <a:r>
              <a:rPr lang="ru-RU" sz="1600" dirty="0" smtClean="0"/>
              <a:t>Шлем вам радости вагон,</a:t>
            </a:r>
          </a:p>
          <a:p>
            <a:r>
              <a:rPr lang="ru-RU" sz="1600" dirty="0" smtClean="0"/>
              <a:t>От родителей - поклон!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5603" name="Picture 3" descr="C:\Users\Арчи\Desktop\фото\DSC08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836712"/>
            <a:ext cx="3779912" cy="2122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4" name="Picture 4" descr="C:\Users\Арчи\Desktop\фото\DSC08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7527">
            <a:off x="2408077" y="4359981"/>
            <a:ext cx="3310776" cy="1859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5" name="Picture 5" descr="C:\Users\Арчи\Desktop\фото\DSC08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4606">
            <a:off x="5481147" y="3441965"/>
            <a:ext cx="3394205" cy="1905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755576" y="188640"/>
            <a:ext cx="8064896" cy="5760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Активная прогулка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548680"/>
            <a:ext cx="3923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К. Гельвеций сказал: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Воспитатель - это волшебник, который открывает детям дверь в мир взрослых. И от того, что знает и умеет воспитатель, зависит и то, чему и как он научит своих воспитанников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Арчи\Desktop\фото\DSC08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195" y="2852936"/>
            <a:ext cx="3136789" cy="1761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44008" y="3501008"/>
            <a:ext cx="40324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Жизнь человека в обществе начинается с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детского сада, и именно поэтому основы общественных отношений, заложенные воспитателями детского сада, являются определяющими в дальнейшем развитии ребёнка.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6628" name="Picture 4" descr="C:\Users\Арчи\Desktop\фото\DSC06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869160"/>
            <a:ext cx="3081956" cy="1730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 useBgFill="1">
        <p:nvSpPr>
          <p:cNvPr id="7" name="Прямоугольник 6"/>
          <p:cNvSpPr/>
          <p:nvPr/>
        </p:nvSpPr>
        <p:spPr>
          <a:xfrm>
            <a:off x="827584" y="260648"/>
            <a:ext cx="7776864" cy="5760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Экспериментальная деятельность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рчи\Desktop\фото\эксперимент\DSC07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347864" cy="1880105"/>
          </a:xfrm>
          <a:prstGeom prst="rect">
            <a:avLst/>
          </a:prstGeom>
          <a:ln w="1270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5094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Стал детский сад для нас с тобой судьбою,</a:t>
            </a:r>
          </a:p>
          <a:p>
            <a:pPr algn="ctr"/>
            <a:r>
              <a:rPr lang="ru-RU" sz="2000" dirty="0" smtClean="0"/>
              <a:t>Не совсем безоблачной, простой.</a:t>
            </a:r>
          </a:p>
          <a:p>
            <a:pPr algn="ctr"/>
            <a:r>
              <a:rPr lang="ru-RU" sz="2000" dirty="0" smtClean="0"/>
              <a:t>Только человек чего-то стоит,</a:t>
            </a:r>
          </a:p>
          <a:p>
            <a:pPr algn="ctr"/>
            <a:r>
              <a:rPr lang="ru-RU" sz="2000" dirty="0" smtClean="0"/>
              <a:t>Коль ребенка вскормит добротой.</a:t>
            </a:r>
          </a:p>
          <a:p>
            <a:pPr algn="ctr"/>
            <a:r>
              <a:rPr lang="ru-RU" sz="2000" dirty="0" smtClean="0"/>
              <a:t>Шум детей кого-то раздражает,</a:t>
            </a:r>
          </a:p>
          <a:p>
            <a:pPr algn="ctr"/>
            <a:r>
              <a:rPr lang="ru-RU" sz="2000" dirty="0" smtClean="0"/>
              <a:t>Вызывая часто дискомфорт.</a:t>
            </a:r>
          </a:p>
          <a:p>
            <a:pPr algn="ctr"/>
            <a:r>
              <a:rPr lang="ru-RU" sz="2000" dirty="0" smtClean="0"/>
              <a:t>Только воспитатель понимает:</a:t>
            </a:r>
          </a:p>
          <a:p>
            <a:pPr algn="ctr"/>
            <a:r>
              <a:rPr lang="ru-RU" sz="2000" dirty="0" smtClean="0"/>
              <a:t>Гомон малышей – Земли комфорт.</a:t>
            </a:r>
          </a:p>
          <a:p>
            <a:pPr algn="ctr"/>
            <a:r>
              <a:rPr lang="ru-RU" sz="2000" dirty="0" smtClean="0"/>
              <a:t>Каждый день мы видим их глазенки милые, лучистые порой.</a:t>
            </a:r>
          </a:p>
          <a:p>
            <a:pPr algn="ctr"/>
            <a:r>
              <a:rPr lang="ru-RU" sz="2000" dirty="0" smtClean="0"/>
              <a:t>Пусть растут мальчишки и девчонки,</a:t>
            </a:r>
          </a:p>
          <a:p>
            <a:pPr algn="ctr"/>
            <a:r>
              <a:rPr lang="ru-RU" sz="2000" dirty="0" smtClean="0"/>
              <a:t>Годы прибавляя нам с тобой.</a:t>
            </a:r>
          </a:p>
          <a:p>
            <a:pPr algn="ctr"/>
            <a:r>
              <a:rPr lang="ru-RU" sz="2000" dirty="0" smtClean="0"/>
              <a:t>Мысли о делах всегда со мною,</a:t>
            </a:r>
          </a:p>
          <a:p>
            <a:pPr algn="ctr"/>
            <a:r>
              <a:rPr lang="ru-RU" sz="2000" dirty="0" smtClean="0"/>
              <a:t>Спать ли я ложусь или встаю.</a:t>
            </a:r>
          </a:p>
          <a:p>
            <a:pPr algn="ctr"/>
            <a:r>
              <a:rPr lang="ru-RU" sz="2000" dirty="0" smtClean="0"/>
              <a:t>Только низа что не променяю</a:t>
            </a:r>
          </a:p>
          <a:p>
            <a:pPr algn="ctr"/>
            <a:r>
              <a:rPr lang="ru-RU" sz="2000" dirty="0" smtClean="0"/>
              <a:t>Трудную профессию свою.</a:t>
            </a:r>
            <a:endParaRPr lang="ru-RU" sz="2000" dirty="0"/>
          </a:p>
        </p:txBody>
      </p:sp>
      <p:pic>
        <p:nvPicPr>
          <p:cNvPr id="7170" name="Picture 2" descr="C:\Users\Арчи\Desktop\фото\фото 1 июня\DSC07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4032448" cy="2264351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 useBgFill="1">
        <p:nvSpPr>
          <p:cNvPr id="4" name="Прямоугольник 3"/>
          <p:cNvSpPr/>
          <p:nvPr/>
        </p:nvSpPr>
        <p:spPr>
          <a:xfrm>
            <a:off x="395536" y="476672"/>
            <a:ext cx="8568952" cy="5760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Активная совместная деятельность с родителями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чи\Desktop\фото\DSC09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6036789" cy="33901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5517232"/>
            <a:ext cx="7195203" cy="66453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Тараканова Елена Леонидовна</a:t>
            </a:r>
            <a:br>
              <a:rPr lang="ru-RU" sz="3600" dirty="0" smtClean="0"/>
            </a:br>
            <a:r>
              <a:rPr lang="ru-RU" sz="2400" dirty="0" smtClean="0"/>
              <a:t>Воспитатель детского сада </a:t>
            </a:r>
            <a:br>
              <a:rPr lang="ru-RU" sz="2400" dirty="0" smtClean="0"/>
            </a:br>
            <a:r>
              <a:rPr lang="ru-RU" sz="2400" dirty="0" smtClean="0"/>
              <a:t>№13 г.о. Отрадный Самарской области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920880" cy="316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«Умение  воспитывать – это</a:t>
            </a:r>
            <a:br>
              <a:rPr lang="ru-RU" sz="3600" dirty="0" smtClean="0"/>
            </a:br>
            <a:r>
              <a:rPr lang="ru-RU" sz="3600" dirty="0" smtClean="0"/>
              <a:t> всё таки искусство,</a:t>
            </a:r>
            <a:br>
              <a:rPr lang="ru-RU" sz="3600" dirty="0" smtClean="0"/>
            </a:br>
            <a:r>
              <a:rPr lang="ru-RU" sz="3600" dirty="0" smtClean="0"/>
              <a:t>такое же искусство, как хорошо играть на скрипке  или рояле, хорошо писать картины».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А.С. Макаренко    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920880" cy="18002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Профессиональные и личностные  ценности – доброта, любовь к детям,  искренность и уважение к ребёнку.</a:t>
            </a:r>
            <a:endParaRPr lang="ru-RU" sz="2800" dirty="0"/>
          </a:p>
        </p:txBody>
      </p:sp>
      <p:sp>
        <p:nvSpPr>
          <p:cNvPr id="5" name="Солнце 4"/>
          <p:cNvSpPr/>
          <p:nvPr/>
        </p:nvSpPr>
        <p:spPr>
          <a:xfrm>
            <a:off x="467544" y="908720"/>
            <a:ext cx="432048" cy="4103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95536" y="2996952"/>
            <a:ext cx="432048" cy="4103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2924944"/>
            <a:ext cx="7920880" cy="172819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Педагогическое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кредо.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«Чтобы дети тебя любили и понимали, надо в душе самому быть ребенком».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539552" y="1052736"/>
            <a:ext cx="432048" cy="4103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лнце 2"/>
          <p:cNvSpPr/>
          <p:nvPr/>
        </p:nvSpPr>
        <p:spPr>
          <a:xfrm>
            <a:off x="539552" y="1844824"/>
            <a:ext cx="432048" cy="4103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539552" y="2708920"/>
            <a:ext cx="432048" cy="4103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332656"/>
            <a:ext cx="792088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Мои принципы работы: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1052736"/>
            <a:ext cx="792088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Занимательность и увлечение , как основа эмоционального тона;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3645024"/>
            <a:ext cx="792088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Помогать ребёнку быть самостоятельно значимым и успешным 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2708920"/>
            <a:ext cx="792088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Умение встать на позицию ребёнка , видеть в нём личность, индивидуальность;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539552" y="3645024"/>
            <a:ext cx="432048" cy="4103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1844824"/>
            <a:ext cx="792088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Дать детям  больше самостоятельности и права выбора;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539552" y="4581128"/>
            <a:ext cx="432048" cy="4103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71600" y="4653136"/>
            <a:ext cx="792088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Защищать интересы ребёнка и помогать ему в решении его актуальных проблем.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С нашим воспитателем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Спокойно и тепло.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С нашим воспитателем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Нам очень повезло: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Нет добрей характера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И нет щедрей души.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Счастья вам и радости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Желают малыши!</a:t>
            </a:r>
            <a:endParaRPr lang="ru-RU" dirty="0"/>
          </a:p>
        </p:txBody>
      </p:sp>
      <p:pic>
        <p:nvPicPr>
          <p:cNvPr id="2050" name="Picture 2" descr="D:\работа\DSC0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9360">
            <a:off x="2908454" y="1535282"/>
            <a:ext cx="5722371" cy="3131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4" name="Прямоугольник 3"/>
          <p:cNvSpPr/>
          <p:nvPr/>
        </p:nvSpPr>
        <p:spPr>
          <a:xfrm>
            <a:off x="899592" y="260648"/>
            <a:ext cx="7272808" cy="10081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Осенний бал 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DSC05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4427984" cy="2486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Арчи\Desktop\работа картинки\и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510898" cy="3347864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D:\работа\DSC05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059832" cy="1718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D:\работа\DSC05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6034">
            <a:off x="4988205" y="3676487"/>
            <a:ext cx="3082639" cy="1731159"/>
          </a:xfrm>
          <a:prstGeom prst="rect">
            <a:avLst/>
          </a:prstGeom>
          <a:ln w="1270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 useBgFill="1">
        <p:nvSpPr>
          <p:cNvPr id="6" name="Прямоугольник 5"/>
          <p:cNvSpPr/>
          <p:nvPr/>
        </p:nvSpPr>
        <p:spPr>
          <a:xfrm>
            <a:off x="683568" y="5949280"/>
            <a:ext cx="7704856" cy="7200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Дары золотой осени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Познаём мы аппликацию и оригами: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Творчество и радость с нами.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Это трудная работа – 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Бантики крутить без счёта!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Их потом приклеить нужно,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Чтобы стали клумбой дружной!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Получаются цветы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Небывалой красоты!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Мы букетик с васильками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От души подарим маме!</a:t>
            </a:r>
          </a:p>
          <a:p>
            <a:endParaRPr lang="ru-RU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098" name="Picture 2" descr="C:\Users\Арчи\Desktop\фото\DSC06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204864"/>
            <a:ext cx="1925670" cy="3429000"/>
          </a:xfrm>
          <a:prstGeom prst="rect">
            <a:avLst/>
          </a:prstGeom>
          <a:ln w="1270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 descr="C:\Users\Арчи\Desktop\фото\DSC0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2141694" cy="3813669"/>
          </a:xfrm>
          <a:prstGeom prst="rect">
            <a:avLst/>
          </a:prstGeom>
          <a:ln w="1270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 descr="C:\Users\Арчи\Desktop\фото\DSC05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3347864" cy="1880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395536" y="476672"/>
            <a:ext cx="8280920" cy="7200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процесс в группе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09120"/>
            <a:ext cx="313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Воспитателя труды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Не заметны до поры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Но профессии важней </a:t>
            </a:r>
          </a:p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Нету в списках наших дней.</a:t>
            </a:r>
          </a:p>
          <a:p>
            <a:endParaRPr lang="ru-RU" dirty="0"/>
          </a:p>
        </p:txBody>
      </p:sp>
      <p:pic>
        <p:nvPicPr>
          <p:cNvPr id="5122" name="Picture 2" descr="C:\Users\Арчи\Desktop\фото\DSC05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9328">
            <a:off x="590056" y="1145652"/>
            <a:ext cx="3930884" cy="220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рчи\Desktop\фото\DSC06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2257">
            <a:off x="5052006" y="1387281"/>
            <a:ext cx="3640356" cy="2044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Арчи\Desktop\фото\DSC06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1853662" cy="3300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Арчи\Desktop\фото\DSC06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7671">
            <a:off x="5275288" y="3973888"/>
            <a:ext cx="3461190" cy="1943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7" name="Прямоугольник 6"/>
          <p:cNvSpPr/>
          <p:nvPr/>
        </p:nvSpPr>
        <p:spPr>
          <a:xfrm>
            <a:off x="539552" y="188640"/>
            <a:ext cx="8280920" cy="7200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Занемательная</a:t>
            </a:r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работа с детьми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</TotalTime>
  <Words>565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Тараканова Елена Леонидовна Воспитатель детского сада  №13 г.о. Отрадный Самарской области</vt:lpstr>
      <vt:lpstr>«Умение  воспитывать – это  всё таки искусство, такое же искусство, как хорошо играть на скрипке  или рояле, хорошо писать картины».                                      А.С. Макаренко    </vt:lpstr>
      <vt:lpstr>Профессиональные и личностные  ценности – доброта, любовь к детям,  искренность и уважение к ребёнку.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Арчи</dc:creator>
  <cp:lastModifiedBy>Арчи</cp:lastModifiedBy>
  <cp:revision>17</cp:revision>
  <dcterms:created xsi:type="dcterms:W3CDTF">2017-08-14T18:46:14Z</dcterms:created>
  <dcterms:modified xsi:type="dcterms:W3CDTF">2017-08-16T17:57:47Z</dcterms:modified>
</cp:coreProperties>
</file>