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8" r:id="rId4"/>
    <p:sldId id="259" r:id="rId5"/>
    <p:sldId id="257" r:id="rId6"/>
    <p:sldId id="272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3573-6462-45F0-A508-C85111A106D3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9B3B-1142-4670-8725-93D69CF64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92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9B3B-1142-4670-8725-93D69CF644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45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772"/>
            <a:ext cx="8784977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Окружная </a:t>
            </a:r>
            <a:r>
              <a:rPr lang="ru-RU" sz="2000" b="1" dirty="0"/>
              <a:t>научно-практическая конференция</a:t>
            </a:r>
          </a:p>
          <a:p>
            <a:pPr algn="ctr"/>
            <a:r>
              <a:rPr lang="ru-RU" sz="2000" b="1" dirty="0"/>
              <a:t>«Правильное питание-залог здоровья 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успешного </a:t>
            </a:r>
            <a:r>
              <a:rPr lang="ru-RU" sz="2000" b="1" dirty="0"/>
              <a:t>обучения ребенка»</a:t>
            </a:r>
          </a:p>
          <a:p>
            <a:pPr algn="ctr"/>
            <a:endParaRPr lang="ru-RU" sz="2000" b="1" dirty="0"/>
          </a:p>
          <a:p>
            <a:pPr algn="ctr"/>
            <a:endParaRPr lang="ru-RU" b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Секция</a:t>
            </a:r>
            <a:r>
              <a:rPr lang="ru-RU" sz="2400" b="1" dirty="0"/>
              <a:t>: «Правильное питание – залог здоровья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хорошей учебы»</a:t>
            </a:r>
          </a:p>
          <a:p>
            <a:pPr algn="ctr"/>
            <a:r>
              <a:rPr lang="ru-RU" sz="2400" b="1" dirty="0"/>
              <a:t>Тема: «Готовим еду правильно»</a:t>
            </a:r>
          </a:p>
          <a:p>
            <a:pPr algn="ctr"/>
            <a:endParaRPr lang="ru-RU" dirty="0"/>
          </a:p>
          <a:p>
            <a:pPr algn="r"/>
            <a:r>
              <a:rPr lang="ru-RU" i="1" dirty="0" smtClean="0"/>
              <a:t>Фамилия </a:t>
            </a:r>
            <a:r>
              <a:rPr lang="ru-RU" i="1" dirty="0"/>
              <a:t>и имя автора работы:</a:t>
            </a:r>
          </a:p>
          <a:p>
            <a:pPr algn="r"/>
            <a:r>
              <a:rPr lang="ru-RU" b="1" i="1" dirty="0"/>
              <a:t>воспитанники подготовительной  </a:t>
            </a:r>
            <a:r>
              <a:rPr lang="ru-RU" b="1" i="1" dirty="0" smtClean="0"/>
              <a:t>к школе группы </a:t>
            </a:r>
            <a:endParaRPr lang="ru-RU" b="1" i="1" dirty="0"/>
          </a:p>
          <a:p>
            <a:pPr algn="ctr"/>
            <a:r>
              <a:rPr lang="ru-RU" b="1" i="1" dirty="0"/>
              <a:t>                                                                                          Подкопов Даниил 6  лет </a:t>
            </a:r>
          </a:p>
          <a:p>
            <a:pPr algn="ctr"/>
            <a:r>
              <a:rPr lang="ru-RU" b="1" i="1" dirty="0"/>
              <a:t>                                                                                       </a:t>
            </a:r>
            <a:r>
              <a:rPr lang="ru-RU" b="1" i="1" dirty="0" smtClean="0"/>
              <a:t>Иванова </a:t>
            </a:r>
            <a:r>
              <a:rPr lang="ru-RU" b="1" i="1" dirty="0"/>
              <a:t>Ульяна </a:t>
            </a:r>
            <a:r>
              <a:rPr lang="ru-RU" b="1" i="1" dirty="0" smtClean="0"/>
              <a:t>6лет</a:t>
            </a:r>
          </a:p>
          <a:p>
            <a:pPr algn="r"/>
            <a:r>
              <a:rPr lang="ru-RU" i="1" dirty="0" smtClean="0"/>
              <a:t>Учебное </a:t>
            </a:r>
            <a:r>
              <a:rPr lang="ru-RU" i="1" dirty="0"/>
              <a:t>(дошкольное) учреждение:</a:t>
            </a:r>
          </a:p>
          <a:p>
            <a:pPr algn="r"/>
            <a:r>
              <a:rPr lang="ru-RU" b="1" i="1" dirty="0"/>
              <a:t>СП ГБОУ гимназии «ОЦ «Гармония» </a:t>
            </a:r>
          </a:p>
          <a:p>
            <a:pPr algn="r"/>
            <a:r>
              <a:rPr lang="ru-RU" b="1" i="1" dirty="0" err="1"/>
              <a:t>г.о.Отрадный</a:t>
            </a:r>
            <a:r>
              <a:rPr lang="ru-RU" b="1" i="1" dirty="0"/>
              <a:t> «Детский сад  №13»</a:t>
            </a:r>
          </a:p>
          <a:p>
            <a:pPr algn="r"/>
            <a:r>
              <a:rPr lang="ru-RU" i="1" dirty="0"/>
              <a:t>Научный руководитель:</a:t>
            </a:r>
          </a:p>
          <a:p>
            <a:pPr algn="r"/>
            <a:r>
              <a:rPr lang="ru-RU" b="1" i="1" dirty="0" err="1"/>
              <a:t>Бодунова</a:t>
            </a:r>
            <a:r>
              <a:rPr lang="ru-RU" b="1" i="1" dirty="0"/>
              <a:t> Евгения Николаевна, воспитатель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	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30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74" y="567671"/>
            <a:ext cx="4602373" cy="2812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7971"/>
            <a:ext cx="3052323" cy="28310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172" y="3683947"/>
            <a:ext cx="3970994" cy="2976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762"/>
            <a:ext cx="9137649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48" y="913922"/>
            <a:ext cx="8096949" cy="510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28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34" y="1268760"/>
            <a:ext cx="87201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11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2269" y="9390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</a:t>
            </a:r>
            <a:r>
              <a:rPr lang="ru-RU" sz="2400" b="1" dirty="0" smtClean="0"/>
              <a:t>ксперимент</a:t>
            </a:r>
            <a:r>
              <a:rPr lang="ru-RU" sz="2400" b="1" dirty="0"/>
              <a:t>: «Какой способ приготовления полезнее для нас</a:t>
            </a:r>
            <a:r>
              <a:rPr lang="ru-RU" sz="2400" b="1" dirty="0" smtClean="0"/>
              <a:t>?»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01" y="1065510"/>
            <a:ext cx="3550177" cy="2660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948" y="3916820"/>
            <a:ext cx="3468535" cy="2600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145" y="1065510"/>
            <a:ext cx="3481387" cy="2609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13" y="3715204"/>
            <a:ext cx="3995936" cy="3004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929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9014"/>
            <a:ext cx="3820078" cy="2863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188" y="359014"/>
            <a:ext cx="3816424" cy="2863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62" y="3433763"/>
            <a:ext cx="3970330" cy="2981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64" y="3552395"/>
            <a:ext cx="3656079" cy="2744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2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6557846"/>
              </p:ext>
            </p:extLst>
          </p:nvPr>
        </p:nvGraphicFramePr>
        <p:xfrm>
          <a:off x="467544" y="1268760"/>
          <a:ext cx="7920880" cy="5590464"/>
        </p:xfrm>
        <a:graphic>
          <a:graphicData uri="http://schemas.openxmlformats.org/drawingml/2006/table">
            <a:tbl>
              <a:tblPr/>
              <a:tblGrid>
                <a:gridCol w="1575765"/>
                <a:gridCol w="1560923"/>
                <a:gridCol w="1588134"/>
                <a:gridCol w="1438061"/>
                <a:gridCol w="1757997"/>
              </a:tblGrid>
              <a:tr h="504744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Жарка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Запекание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 духовке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Варка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 тушение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Приготовление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 пару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3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Больше чувствовался вкус масла, чем еды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Приятный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вкус еды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Безвкусный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если только добавить специи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Пресный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82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Внешний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Поджаристый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Золотистый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</a:t>
                      </a: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Еда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выглядела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разваристой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не вызывала аппетит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Естественный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приятный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284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Пахло горелым маслом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Приятный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запах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Приятный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запах отварных продуктов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Естественный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запах продуктов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076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Самочувствие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Тяжесть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животе, хочется спать, лень играть и что-то делать по дому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(-) 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Легкая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тяжесть в животе, состояние лени присутствует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Стало легче желудку, прошла сонливость после еды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(+)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Организм стал работать хорошо, после еды хотелось играть, двигаться, заниматься спортом. Папа отметил, что ему стало легче подниматься по ступенькам.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2" marR="36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33265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экспериментирования и наблюдений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2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55941"/>
            <a:ext cx="70567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ВЫВОДЫ:</a:t>
            </a:r>
            <a:endParaRPr lang="ru-RU" sz="2800" b="1" dirty="0"/>
          </a:p>
          <a:p>
            <a:pPr algn="ctr"/>
            <a:r>
              <a:rPr lang="ru-RU" sz="2800" dirty="0"/>
              <a:t>1. </a:t>
            </a:r>
            <a:r>
              <a:rPr lang="ru-RU" sz="2800" dirty="0" smtClean="0"/>
              <a:t>Мы узнали, как </a:t>
            </a:r>
            <a:r>
              <a:rPr lang="ru-RU" sz="2800" dirty="0"/>
              <a:t>готовили еду раньше.</a:t>
            </a:r>
          </a:p>
          <a:p>
            <a:pPr algn="ctr"/>
            <a:r>
              <a:rPr lang="ru-RU" sz="2800" dirty="0"/>
              <a:t>2. Большинство семей для приготовления еды используют кастрюли и сковородки, а способам приготовления предпочитают жарку и варку.</a:t>
            </a:r>
          </a:p>
          <a:p>
            <a:pPr algn="ctr"/>
            <a:r>
              <a:rPr lang="ru-RU" sz="2800" dirty="0"/>
              <a:t>3. Для нашего самочувствия и здоровья наиболее полезна еда, приготовленная такими способами, как варка и приготовление на пару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/>
              <a:t>Гипотеза, которую мы выдвинули, подтвердилась: </a:t>
            </a:r>
            <a:r>
              <a:rPr lang="ru-RU" sz="2800" dirty="0" smtClean="0"/>
              <a:t>Действительно существует такие способы приготовления еды, которые меньше всего вредят нашему здоровью – это варка и приготовление на пару.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462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68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33426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1621"/>
            <a:ext cx="3772419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1768"/>
            <a:ext cx="3240360" cy="4318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484784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Гипотеза: </a:t>
            </a:r>
            <a:r>
              <a:rPr lang="ru-RU" sz="2800" dirty="0"/>
              <a:t>Мы думаем, что существуют такие способы приготовления еды, которые меньше всего вредят нашему здоровью.</a:t>
            </a:r>
          </a:p>
          <a:p>
            <a:r>
              <a:rPr lang="ru-RU" sz="2800" b="1" dirty="0"/>
              <a:t>Цель: </a:t>
            </a:r>
            <a:r>
              <a:rPr lang="ru-RU" sz="2800" dirty="0"/>
              <a:t>Изучить способы приготовления пищи и определить наиболее полезный из них.</a:t>
            </a:r>
          </a:p>
        </p:txBody>
      </p:sp>
    </p:spTree>
    <p:extLst>
      <p:ext uri="{BB962C8B-B14F-4D97-AF65-F5344CB8AC3E}">
        <p14:creationId xmlns:p14="http://schemas.microsoft.com/office/powerpoint/2010/main" xmlns="" val="2357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980728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Задачи:</a:t>
            </a:r>
          </a:p>
          <a:p>
            <a:r>
              <a:rPr lang="ru-RU" sz="2400" dirty="0"/>
              <a:t>•	Узнать, как готовили еду раньше;</a:t>
            </a:r>
          </a:p>
          <a:p>
            <a:r>
              <a:rPr lang="ru-RU" sz="2400" dirty="0"/>
              <a:t>•	Опросить родителей и узнать, в чем они чаще всего готовят;</a:t>
            </a:r>
          </a:p>
          <a:p>
            <a:r>
              <a:rPr lang="ru-RU" sz="2400" dirty="0"/>
              <a:t>•	Выяснить,  какие способы приготовления предпочитают большинство семей;</a:t>
            </a:r>
          </a:p>
          <a:p>
            <a:r>
              <a:rPr lang="ru-RU" sz="2400" dirty="0"/>
              <a:t>•	Определить какие предпочтения  у детей в еде и, что они знают о ее пользе для здоровья;</a:t>
            </a:r>
          </a:p>
          <a:p>
            <a:r>
              <a:rPr lang="ru-RU" sz="2400" dirty="0"/>
              <a:t>•	Экспериментальным путем установить, как влияют разные способы приготовления еды на наш организм; </a:t>
            </a:r>
          </a:p>
          <a:p>
            <a:r>
              <a:rPr lang="ru-RU" sz="2400" dirty="0"/>
              <a:t>•	Привлечь внимание родителей к полезным способам приготовления еды.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38999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1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34" y="176044"/>
            <a:ext cx="2238313" cy="2986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525" y="307193"/>
            <a:ext cx="2239913" cy="2986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994373"/>
            <a:ext cx="3063401" cy="2299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487" y="3426998"/>
            <a:ext cx="2550520" cy="3405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8464"/>
            <a:ext cx="2556789" cy="3405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626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866" y="332656"/>
            <a:ext cx="3405391" cy="255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088062" cy="255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5354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682" y="3423609"/>
            <a:ext cx="2438400" cy="2932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494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" y="-797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806" y="532708"/>
            <a:ext cx="258914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1" y="533774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130" y="-79771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Печь </a:t>
            </a:r>
            <a:r>
              <a:rPr lang="ru-RU" sz="2800" b="1" dirty="0" err="1" smtClean="0"/>
              <a:t>тандыр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9934" y="-15835"/>
            <a:ext cx="291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Русская печь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49229"/>
            <a:ext cx="3401098" cy="2550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8818" y="2880303"/>
            <a:ext cx="300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Помпейская печь</a:t>
            </a:r>
            <a:endParaRPr lang="ru-RU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153" y="3240799"/>
            <a:ext cx="3484540" cy="2659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2697871"/>
            <a:ext cx="231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Печь Кама до</a:t>
            </a:r>
            <a:endParaRPr lang="ru-RU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345" y="571180"/>
            <a:ext cx="2772302" cy="1867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32345" y="47960"/>
            <a:ext cx="189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Печь </a:t>
            </a:r>
            <a:r>
              <a:rPr lang="ru-RU" sz="2800" b="1" dirty="0" err="1" smtClean="0"/>
              <a:t>ханги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154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12" y="4159093"/>
            <a:ext cx="229552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87701"/>
            <a:ext cx="3592869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575" y="4312363"/>
            <a:ext cx="2804052" cy="1741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775565" y="317034"/>
            <a:ext cx="3592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П</a:t>
            </a:r>
            <a:r>
              <a:rPr lang="ru-RU" sz="2800" b="1" dirty="0" smtClean="0"/>
              <a:t>риспособления </a:t>
            </a:r>
            <a:r>
              <a:rPr lang="ru-RU" sz="2800" b="1" dirty="0"/>
              <a:t>для приготовления </a:t>
            </a:r>
            <a:r>
              <a:rPr lang="ru-RU" sz="2800" b="1" dirty="0" smtClean="0"/>
              <a:t>еды</a:t>
            </a:r>
            <a:endParaRPr lang="ru-RU" sz="28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86" y="265212"/>
            <a:ext cx="2369579" cy="31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434" y="82856"/>
            <a:ext cx="2354334" cy="31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271141"/>
            <a:ext cx="2304256" cy="306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03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73" y="548680"/>
            <a:ext cx="8226460" cy="5948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32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362</Words>
  <Application>Microsoft Office PowerPoint</Application>
  <PresentationFormat>Экран (4:3)</PresentationFormat>
  <Paragraphs>136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IrinaA</cp:lastModifiedBy>
  <cp:revision>34</cp:revision>
  <dcterms:created xsi:type="dcterms:W3CDTF">2017-03-11T14:22:21Z</dcterms:created>
  <dcterms:modified xsi:type="dcterms:W3CDTF">2017-09-08T11:52:09Z</dcterms:modified>
</cp:coreProperties>
</file>