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3078A"/>
    <a:srgbClr val="CCF30B"/>
    <a:srgbClr val="D1F616"/>
    <a:srgbClr val="F9F418"/>
    <a:srgbClr val="1ACEF2"/>
    <a:srgbClr val="F11B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01" autoAdjust="0"/>
  </p:normalViewPr>
  <p:slideViewPr>
    <p:cSldViewPr>
      <p:cViewPr varScale="1">
        <p:scale>
          <a:sx n="63" d="100"/>
          <a:sy n="63" d="100"/>
        </p:scale>
        <p:origin x="-9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50F1-48B5-4515-826A-036D3DFE3FC7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D40ED-0FC4-465E-BB8C-147333B27F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748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D40ED-0FC4-465E-BB8C-147333B27F6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231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gif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2" descr="http://img-fotki.yandex.ru/get/6303/160879638.20/0_93e68_8c54d6b6_X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255863" cy="1714488"/>
          </a:xfrm>
          <a:prstGeom prst="rect">
            <a:avLst/>
          </a:prstGeom>
          <a:noFill/>
        </p:spPr>
      </p:pic>
      <p:pic>
        <p:nvPicPr>
          <p:cNvPr id="8" name="Picture 18" descr="&amp;Gcy;&amp;iecy;&amp;rcy;&amp;ocy;&amp;icy; &amp;mcy;&amp;ucy;&amp;lcy;&amp;softcy;&amp;tcy;&amp;fcy;&amp;icy;&amp;lcy;&amp;softcy;&amp;mcy;&amp;ocy;&amp;vcy; (&amp;chcy;&amp;acy;&amp;scy;&amp;tcy;&amp;softcy; 2) - &amp;rcy;&amp;acy;&amp;scy;&amp;tcy;&amp;rcy;&amp;ocy;&amp;vcy;&amp;ycy;&amp;jcy; &amp;kcy;&amp;lcy;&amp;icy;&amp;pcy;&amp;acy;&amp;rcy;&amp;tcy; &quot; NIFIGA-SEBE.RU - &amp;fcy;&amp;ocy;&amp;tcy;&amp;ocy;&amp;gcy;&amp;rcy;&amp;acy;&amp;fcy;&amp;icy;&amp;icy;, &amp;kcy;&amp;lcy;&amp;icy;&amp;pcy;&amp;acy;&amp;rcy;&amp;tcy;&amp;ycy;, &amp;vcy;&amp;iecy;&amp;kcy;&amp;tcy;&amp;ocy;&amp;rcy;, &amp;kcy;&amp;acy;&amp;rcy;&amp;tcy;&amp;icy;&amp;ncy;&amp;kcy;&amp;icy; &amp;icy; &amp;shcy;&amp;acy;&amp;bcy;&amp;lcy;&amp;ocy;&amp;ncy;&amp;ycy;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142984"/>
            <a:ext cx="1256118" cy="1785950"/>
          </a:xfrm>
          <a:prstGeom prst="rect">
            <a:avLst/>
          </a:prstGeom>
          <a:noFill/>
        </p:spPr>
      </p:pic>
      <p:pic>
        <p:nvPicPr>
          <p:cNvPr id="9" name="Picture 22" descr="&amp;Acy;&amp;ncy;&amp;icy;&amp;mcy;&amp;acy;&amp;shcy;&amp;kcy;&amp;icy;, &amp;kcy;&amp;acy;&amp;rcy;&amp;tcy;&amp;icy;&amp;ncy;&amp;kcy;&amp;acy; 24879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28802"/>
            <a:ext cx="1142976" cy="2562024"/>
          </a:xfrm>
          <a:prstGeom prst="rect">
            <a:avLst/>
          </a:prstGeom>
          <a:noFill/>
        </p:spPr>
      </p:pic>
      <p:pic>
        <p:nvPicPr>
          <p:cNvPr id="10" name="Picture 14" descr="&amp;Mcy;&amp;ucy;&amp;lcy;&amp;softcy;&amp;tcy;&amp;yacy;&amp;shcy;&amp;ncy;&amp;ycy;&amp;iecy; &amp;gcy;&amp;iecy;&amp;rcy;&amp;ocy;&amp;icy; - &amp;Scy;&amp;tcy;&amp;rcy;&amp;acy;&amp;ncy;&amp;icy;&amp;tscy;&amp;acy; 3 - &amp;Fcy;&amp;Ocy;&amp;Rcy;&amp;Ucy;&amp;Mcy; &amp;Mcy;&amp;Icy;&amp;Rcy; &amp;Gcy;&amp;Rcy;&amp;IOcy;&amp;Zcy;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786190"/>
            <a:ext cx="1371590" cy="1714488"/>
          </a:xfrm>
          <a:prstGeom prst="rect">
            <a:avLst/>
          </a:prstGeom>
          <a:noFill/>
        </p:spPr>
      </p:pic>
      <p:pic>
        <p:nvPicPr>
          <p:cNvPr id="11" name="Picture 30" descr="&amp;Kcy;&amp;lcy;&amp;icy;&amp;pcy;&amp;acy;&amp;rcy;&amp;tcy; &amp;dcy;&amp;iecy;&amp;tcy;&amp;scy;&amp;kcy;&amp;icy;&amp;jcy;. &amp;Dcy;&amp;ncy;&amp;iecy;&amp;vcy;&amp;ncy;&amp;icy;&amp;kcy; &amp;pcy;&amp;ocy;&amp;lcy;&amp;softcy;&amp;zcy;&amp;ocy;&amp;vcy;&amp;acy;&amp;tcy;&amp;iecy;&amp;lcy;&amp;yacy; &amp;Zcy;&amp;ocy;&amp;yacy; &amp;Scy;&amp;icy;&amp;lcy;&amp;icy;&amp;ncy;&amp;acy; - &amp;Scy;&amp;tcy;&amp;rcy;&amp;acy;&amp;ncy;&amp;acy; &amp;Mcy;&amp;acy;&amp;mcy;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00636"/>
            <a:ext cx="2000751" cy="1857364"/>
          </a:xfrm>
          <a:prstGeom prst="rect">
            <a:avLst/>
          </a:prstGeom>
          <a:noFill/>
        </p:spPr>
      </p:pic>
      <p:pic>
        <p:nvPicPr>
          <p:cNvPr id="13" name="Picture 2" descr="&amp;Scy;&amp;khcy;&amp;iecy;&amp;mcy;&amp;acy; &amp;vcy;&amp;ycy;&amp;shcy;&amp;icy;&amp;vcy;&amp;kcy;&amp;icy; &amp;kcy;&amp;rcy;&amp;iecy;&amp;scy;&amp;tcy;&amp;ocy;&amp;mcy; - &amp;IEcy;&amp;mcy;&amp;iecy;&amp;lcy;&amp;yacy; &amp;icy; &amp;shchcy;&amp;ucy;&amp;kcy;&amp;acy; &amp;Icy;&amp;gcy;&amp;ocy;&amp;lcy;&amp;ocy;&amp;chcy;&amp;kcy;&amp;acy; - igolochka.r-msk.ru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0"/>
            <a:ext cx="1428728" cy="1827018"/>
          </a:xfrm>
          <a:prstGeom prst="rect">
            <a:avLst/>
          </a:prstGeom>
          <a:noFill/>
        </p:spPr>
      </p:pic>
      <p:pic>
        <p:nvPicPr>
          <p:cNvPr id="14" name="Picture 26" descr="&amp;Ocy;&amp;ncy;&amp;lcy;&amp;acy;&amp;jcy;&amp;ncy; &amp;mcy;&amp;ucy;&amp;lcy;&amp;softcy;&amp;tcy;&amp;fcy;&amp;icy;&amp;lcy;&amp;softcy;&amp;mcy; &amp;CHcy;&amp;icy;&amp;pcy;&amp;ocy;&amp;lcy;&amp;lcy;&amp;icy;&amp;ncy;&amp;ocy;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71557" y="1357298"/>
            <a:ext cx="1172443" cy="1714513"/>
          </a:xfrm>
          <a:prstGeom prst="rect">
            <a:avLst/>
          </a:prstGeom>
          <a:noFill/>
        </p:spPr>
      </p:pic>
      <p:pic>
        <p:nvPicPr>
          <p:cNvPr id="15" name="Picture 38" descr="&amp;Scy;&amp;kcy;&amp;acy;&amp;chcy;&amp;acy;&amp;tcy;&amp;softcy; &amp;vcy;&amp;iecy;&amp;kcy;&amp;tcy;&amp;ocy;&amp;rcy;&amp;ncy;&amp;ucy;&amp;yucy; &amp;kcy;&amp;acy;&amp;rcy;&amp;tcy;&amp;icy;&amp;ncy;&amp;kcy;&amp;ucy; &amp;Kcy;&amp;acy;&amp;rcy;&amp;lcy;&amp;scy;&amp;ocy;&amp;ncy; 2 &amp;bcy;&amp;iecy;&amp;scy;&amp;pcy;&amp;lcy;&amp;acy;&amp;tcy;&amp;ncy;&amp;ocy;!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455" t="-9092" r="21589"/>
          <a:stretch>
            <a:fillRect/>
          </a:stretch>
        </p:blipFill>
        <p:spPr bwMode="auto">
          <a:xfrm>
            <a:off x="7358082" y="2214554"/>
            <a:ext cx="1113263" cy="1571636"/>
          </a:xfrm>
          <a:prstGeom prst="rect">
            <a:avLst/>
          </a:prstGeom>
          <a:noFill/>
        </p:spPr>
      </p:pic>
      <p:pic>
        <p:nvPicPr>
          <p:cNvPr id="16" name="Picture 16" descr="&amp;Gcy;&amp;iecy;&amp;rcy;&amp;ocy;&amp;icy; &amp;mcy;&amp;ucy;&amp;lcy;&amp;softcy;&amp;tcy;&amp;fcy;&amp;icy;&amp;lcy;&amp;softcy;&amp;mcy;&amp;ocy;&amp;vcy; (&amp;chcy;&amp;acy;&amp;scy;&amp;tcy;&amp;softcy; 3) - &amp;rcy;&amp;acy;&amp;scy;&amp;tcy;&amp;rcy;&amp;ocy;&amp;vcy;&amp;ycy;&amp;jcy; &amp;kcy;&amp;lcy;&amp;icy;&amp;pcy;&amp;acy;&amp;rcy;&amp;tcy; &quot; NIFIGA-SEBE.RU - &amp;fcy;&amp;ocy;&amp;tcy;&amp;ocy;&amp;gcy;&amp;rcy;&amp;acy;&amp;fcy;&amp;icy;&amp;icy;, &amp;kcy;&amp;lcy;&amp;icy;&amp;pcy;&amp;acy;&amp;rcy;&amp;tcy;&amp;ycy;, &amp;vcy;&amp;iecy;&amp;kcy;&amp;tcy;&amp;ocy;&amp;rcy;, &amp;kcy;&amp;acy;&amp;rcy;&amp;tcy;&amp;icy;&amp;ncy;&amp;kcy;&amp;icy; &amp;icy; &amp;shcy;&amp;acy;&amp;bcy;&amp;lcy;&amp;ocy;&amp;ncy;&amp;ycy;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17841" y="3286124"/>
            <a:ext cx="1326159" cy="2000240"/>
          </a:xfrm>
          <a:prstGeom prst="rect">
            <a:avLst/>
          </a:prstGeom>
          <a:noFill/>
        </p:spPr>
      </p:pic>
      <p:pic>
        <p:nvPicPr>
          <p:cNvPr id="17" name="Picture 24" descr="&amp;Vcy;&amp;iecy;&amp;scy;&amp;iecy;&amp;lcy;&amp;ycy;&amp;iecy; &amp;kcy;&amp;acy;&amp;rcy;&amp;tcy;&amp;icy;&amp;ncy;&amp;kcy;&amp;icy; &amp;dcy;&amp;lcy;&amp;yacy; &amp;dcy;&amp;iecy;&amp;tcy;&amp;iecy;&amp;jcy;. &amp;Ocy;&amp;bcy;&amp;ocy;&amp;icy; &amp;dcy;&amp;lcy;&amp;yacy; &amp;rcy;&amp;acy;&amp;bcy;&amp;ocy;&amp;chcy;&amp;iecy;&amp;gcy;&amp;ocy; &amp;scy;&amp;tcy;&amp;ocy;&amp;lcy;&amp;acy; &amp;scy; &amp;pcy;&amp;iecy;&amp;rcy;&amp;scy;&amp;ocy;&amp;ncy;&amp;acy;&amp;zhcy;&amp;acy;&amp;mcy;&amp;icy; &amp;mcy;&amp;ucy;&amp;lcy;&amp;softcy;&amp;tcy;&amp;fcy;&amp;icy;&amp;lcy;&amp;softcy;&amp;mcy;&amp;ocy;&amp;vcy; &amp;icy; &amp;dcy;&amp;iecy;&amp;tcy;&amp;scy;&amp;kcy;&amp;icy;&amp;khcy; &amp;kcy;&amp;ncy;&amp;icy;&amp;gcy;"/>
          <p:cNvPicPr>
            <a:picLocks noChangeAspect="1" noChangeArrowheads="1"/>
          </p:cNvPicPr>
          <p:nvPr userDrawn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4643446"/>
            <a:ext cx="2472918" cy="2214554"/>
          </a:xfrm>
          <a:prstGeom prst="rect">
            <a:avLst/>
          </a:prstGeom>
          <a:noFill/>
        </p:spPr>
      </p:pic>
      <p:pic>
        <p:nvPicPr>
          <p:cNvPr id="18" name="Picture 20" descr="&amp;Pcy;&amp;iecy;&amp;rcy;&amp;iecy;&amp;vcy;&amp;ocy;&amp;dcy; &amp;icy;&amp;mcy;&amp;iecy;&amp;ncy; &amp;icy;&amp;zcy;&amp;vcy;&amp;iecy;&amp;scy;&amp;tcy;&amp;ncy;&amp;ycy;&amp;khcy; &amp;lcy;&amp;icy;&amp;tcy;&amp;iecy;&amp;rcy;&amp;acy;&amp;tcy;&amp;ucy;&amp;rcy;&amp;ncy;&amp;ycy;&amp;khcy; &amp;icy; &amp;kcy;&amp;icy;&amp;ncy;&amp;ocy;&amp;gcy;&amp;iecy;&amp;rcy;&amp;ocy;&amp;iecy;&amp;vcy;"/>
          <p:cNvPicPr>
            <a:picLocks noChangeAspect="1" noChangeArrowheads="1"/>
          </p:cNvPicPr>
          <p:nvPr userDrawn="1"/>
        </p:nvPicPr>
        <p:blipFill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5214950"/>
            <a:ext cx="1245124" cy="1643050"/>
          </a:xfrm>
          <a:prstGeom prst="rect">
            <a:avLst/>
          </a:prstGeom>
          <a:noFill/>
        </p:spPr>
      </p:pic>
      <p:pic>
        <p:nvPicPr>
          <p:cNvPr id="20" name="Picture 34" descr="&amp;Dcy;&amp;ncy;&amp;icy; &amp;rcy;&amp;ocy;&amp;zhcy;&amp;dcy;&amp;iecy;&amp;ncy;&amp;icy;&amp;yacy; &amp;lcy;&amp;icy;&amp;tcy;&amp;iecy;&amp;rcy;&amp;acy;&amp;tcy;&amp;ucy;&amp;rcy;&amp;ncy;&amp;ycy;&amp;khcy; &amp;gcy;&amp;iecy;&amp;rcy;&amp;ocy;&amp;iecy;&amp;vcy;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5447814"/>
            <a:ext cx="1476635" cy="141018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4730E-7512-4465-8699-F0E9C28A4F3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4CEF8C-8ED4-4232-866B-4C7A409F4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4730E-7512-4465-8699-F0E9C28A4F3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4CEF8C-8ED4-4232-866B-4C7A409F4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4730E-7512-4465-8699-F0E9C28A4F3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4CEF8C-8ED4-4232-866B-4C7A409F4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4730E-7512-4465-8699-F0E9C28A4F3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4CEF8C-8ED4-4232-866B-4C7A409F4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4730E-7512-4465-8699-F0E9C28A4F3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4CEF8C-8ED4-4232-866B-4C7A409F4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4730E-7512-4465-8699-F0E9C28A4F3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4CEF8C-8ED4-4232-866B-4C7A409F4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4730E-7512-4465-8699-F0E9C28A4F3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4CEF8C-8ED4-4232-866B-4C7A409F4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4730E-7512-4465-8699-F0E9C28A4F3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4CEF8C-8ED4-4232-866B-4C7A409F4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4730E-7512-4465-8699-F0E9C28A4F3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4CEF8C-8ED4-4232-866B-4C7A409F4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4730E-7512-4465-8699-F0E9C28A4F35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4CEF8C-8ED4-4232-866B-4C7A409F4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&amp;Fcy;&amp;icy;&amp;gcy;&amp;ucy;&amp;rcy;&amp;acy;, &amp;zhcy;&amp;iecy;&amp;scy;&amp;tcy;, &amp;fcy;&amp;ocy;&amp;ncy;, &amp;yacy;&amp;rcy;&amp;kcy;&amp;icy;&amp;jcy; &amp;ocy;&amp;bcy;&amp;ocy;&amp;icy;, &amp;fcy;&amp;ocy;&amp;tcy;&amp;ocy;, &amp;kcy;&amp;acy;&amp;rcy;&amp;tcy;&amp;icy;&amp;ncy;&amp;kcy;&amp;icy;."/>
          <p:cNvPicPr>
            <a:picLocks noChangeAspect="1" noChangeArrowheads="1"/>
          </p:cNvPicPr>
          <p:nvPr userDrawn="1"/>
        </p:nvPicPr>
        <p:blipFill>
          <a:blip r:embed="rId13" cstate="print"/>
          <a:srcRect t="3593" r="664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22" name="Picture 10" descr="&amp;Dcy;&amp;ncy;&amp;iecy;&amp;vcy;&amp;ncy;&amp;icy;&amp;kcy; &amp;ncy;&amp;acy; Gothic.Ru - &amp;dcy;&amp;ncy;&amp;iecy;&amp;vcy;&amp;ncy;&amp;icy;&amp;kcy; Tijir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Табличка 14"/>
          <p:cNvSpPr/>
          <p:nvPr userDrawn="1"/>
        </p:nvSpPr>
        <p:spPr>
          <a:xfrm>
            <a:off x="285720" y="214290"/>
            <a:ext cx="8572560" cy="6286544"/>
          </a:xfrm>
          <a:prstGeom prst="plaque">
            <a:avLst>
              <a:gd name="adj" fmla="val 5648"/>
            </a:avLst>
          </a:prstGeom>
          <a:solidFill>
            <a:srgbClr val="CCF30B">
              <a:alpha val="65882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52" name="Picture 40" descr="&amp;kcy;&amp;acy;&amp;rcy;&amp;tcy;&amp;icy;&amp;ncy;&amp;kcy;&amp;icy; +&amp;ncy;&amp;acy; &amp;tcy;&amp;iecy;&amp;mcy;&amp;ucy; &amp;kcy;&amp;ncy;&amp;icy;&amp;gcy;&amp;icy; - &amp;Kcy;&amp;Ncy;&amp;Icy;&amp;Gcy;&amp;Icy; &amp;Acy;&amp;Ncy;&amp;Icy;&amp;Mcy;&amp;Acy;&amp;SHcy;&amp;Kcy;&amp;Icy; - - &amp;Pcy;&amp;rcy;&amp;icy;&amp;kcy;&amp;ocy;&amp;lcy;&amp;softcy;&amp;ncy;&amp;ycy;&amp;iecy; &amp;fcy;&amp;ocy;&amp;tcy;&amp;kcy;&amp;icy; &amp;ocy;&amp;ncy;&amp;lcy;&amp;acy;&amp;jcy;&amp;ncy; - Gif &amp;acy;&amp;ncy;&amp;icy;&amp;mcy;&amp;acy;&amp;tscy;&amp;icy;&amp;icy;, &amp;kcy;&amp;acy;&amp;rcy;&amp;tcy;&amp;icy;&amp;ncy;&amp;kcy;&amp;icy;, &amp;acy;&amp;ncy;&amp;icy;&amp;mcy;&amp;acy;&amp;shcy;&amp;kcy;&amp;icy; &amp;scy;&amp;kcy;&amp;acy;&amp;chcy;&amp;acy;&amp;tcy;&amp;softcy; &amp;bcy;&amp;iecy;&amp;scy;&amp;pcy;&amp;lcy;&amp;acy;&amp;tcy;&amp;ncy;&amp;ocy;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07587" y="5542891"/>
            <a:ext cx="1928826" cy="1315108"/>
          </a:xfrm>
          <a:prstGeom prst="rect">
            <a:avLst/>
          </a:prstGeom>
          <a:noFill/>
        </p:spPr>
      </p:pic>
      <p:pic>
        <p:nvPicPr>
          <p:cNvPr id="35" name="Picture 44" descr="&amp;kcy;&amp;lcy;&amp;icy;&amp;pcy;&amp;acy;&amp;rcy;&amp;tcy; &amp;pcy;&amp;iecy;&amp;rcy;&amp;ocy; &amp;icy; &amp;rcy;&amp;ucy;&amp;chcy;&amp;kcy;&amp;acy; - Photoshop-&amp;Gcy;&amp;rcy;&amp;acy;&amp;fcy;&amp;icy;&amp;kcy;&amp;acy;-&amp;Dcy;&amp;icy;&amp;zcy;&amp;acy;&amp;jcy;&amp;ncy;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 rot="5999417">
            <a:off x="347690" y="113426"/>
            <a:ext cx="1136272" cy="1079459"/>
          </a:xfrm>
          <a:prstGeom prst="rect">
            <a:avLst/>
          </a:prstGeom>
          <a:noFill/>
        </p:spPr>
      </p:pic>
      <p:pic>
        <p:nvPicPr>
          <p:cNvPr id="36" name="Picture 42" descr="&amp;Dcy;&amp;ncy;&amp;iecy;&amp;vcy;&amp;ncy;&amp;icy;&amp;kcy; hasmikkirakosyan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 rot="20419895">
            <a:off x="7646704" y="156700"/>
            <a:ext cx="1114772" cy="105928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196752"/>
            <a:ext cx="5715040" cy="331236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solidFill>
                  <a:srgbClr val="D307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Путешествие по сказкам</a:t>
            </a:r>
          </a:p>
          <a:p>
            <a:pPr algn="ctr"/>
            <a:r>
              <a:rPr lang="ru-RU" sz="4000" b="1" dirty="0" smtClean="0">
                <a:solidFill>
                  <a:srgbClr val="D307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Корнея Ивановича</a:t>
            </a:r>
          </a:p>
          <a:p>
            <a:pPr algn="ctr"/>
            <a:r>
              <a:rPr lang="ru-RU" sz="4000" b="1" dirty="0" smtClean="0">
                <a:solidFill>
                  <a:srgbClr val="D307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Ч</a:t>
            </a:r>
            <a:r>
              <a:rPr lang="ru-RU" sz="4000" b="1" dirty="0" smtClean="0">
                <a:solidFill>
                  <a:srgbClr val="D307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уковского</a:t>
            </a:r>
            <a:endParaRPr lang="ru-RU" sz="4000" b="1" dirty="0">
              <a:solidFill>
                <a:srgbClr val="D307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3.bp.blogspot.com/-DRB0E5g885k/USCWlDptmJI/AAAAAAAAAFs/epBSu7-MeDc/s1600/1_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64704"/>
            <a:ext cx="1996163" cy="260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iloty.ru/uploaded/goods/308/soln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01008"/>
            <a:ext cx="1944216" cy="278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unmp3.ru/uploads/images/a/u/d/audiospektak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81" r="5789"/>
          <a:stretch>
            <a:fillRect/>
          </a:stretch>
        </p:blipFill>
        <p:spPr bwMode="auto">
          <a:xfrm>
            <a:off x="5364088" y="3645024"/>
            <a:ext cx="2016224" cy="261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100392" y="2996952"/>
            <a:ext cx="720080" cy="100811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www.playing-field.ru/img/2015/051818/160387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92696"/>
            <a:ext cx="1939398" cy="258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2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0" dur="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3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.photogyps.com/images/www.clipartbest.com/cliparts/dcr/eq7/dcreq7rz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2558" y="476672"/>
            <a:ext cx="3022101" cy="24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elgdb.ru/assets/templates/project/2015/teenager/under_sun/img/sun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7394" y="540430"/>
            <a:ext cx="2672546" cy="267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bc-color.com/image/coloring/phones/002/home-phone/home-phone-picture-colo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50678"/>
            <a:ext cx="3625221" cy="250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heliograph.ru/images/899515_risunok-chaini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2179" y="3717032"/>
            <a:ext cx="2437761" cy="203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100392" y="2996952"/>
            <a:ext cx="720080" cy="100811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06670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00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 tmFilter="0, 0; .2, .5; .8, .5; 1, 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000" autoRev="1" fill="hold"/>
                                        <p:tgtEl>
                                          <p:spTgt spid="20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0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playcast.ru/uploads/2016/07/11/1925904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7553" y="412616"/>
            <a:ext cx="3114026" cy="232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bskrd.ru/photos/kaloshi-mujskie-rezinovye-57735-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3114751" cy="225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4.bp.blogspot.com/-KlYkr2MEVTI/Ul9_fFIAKhI/AAAAAAAAARQ/n2pg1U1YTKI/s1600/acc_vetement_039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1033753" y="3573016"/>
            <a:ext cx="240937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desk.ru/_ph/213/2/29776677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29000"/>
            <a:ext cx="2304257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100392" y="2996952"/>
            <a:ext cx="720080" cy="100811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15789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30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00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100392" y="2996952"/>
            <a:ext cx="720080" cy="100811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1628800"/>
            <a:ext cx="237626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" name="Picture 10" descr="http://2.bp.blogspot.com/-XkBvd6xOnaU/VmBRNueGXXI/AAAAAAAAAo8/HTlcpZ1mUKE/s1600/doctor-1024x10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4952508" cy="495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315666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100392" y="2996952"/>
            <a:ext cx="720080" cy="100811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1628800"/>
            <a:ext cx="237626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16" name="Picture 44" descr="http://www.e-reading.mobi/illustrations/1027/1027330-i_023.png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48680"/>
            <a:ext cx="3240360" cy="470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19498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100392" y="2996952"/>
            <a:ext cx="720080" cy="100811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1628800"/>
            <a:ext cx="237626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://www.ownlib.ru/i/53/536/5367/53670/i_082.png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4210050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643491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mayls.ru/data/smiles/animashki-transport-765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4104456" cy="116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kartinki-vernisazh.ru/_ph/52/2/71838070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1008"/>
            <a:ext cx="3096344" cy="197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http://sashka.inf.ua/regina/zoo/horsehorse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2736304" cy="193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http://lib-avt.ru/sites/default/files/image001_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2887" y="692695"/>
            <a:ext cx="2834935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100392" y="2996952"/>
            <a:ext cx="720080" cy="100811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15260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0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nachalo4ka.ru/wp-content/uploads/2014/08/Baba-YAga-plyash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04864"/>
            <a:ext cx="2714460" cy="306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1844824"/>
            <a:ext cx="5904656" cy="10801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Молодец!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212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12</Words>
  <Application>Microsoft Office PowerPoint</Application>
  <PresentationFormat>Экран (4:3)</PresentationFormat>
  <Paragraphs>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user1</cp:lastModifiedBy>
  <cp:revision>31</cp:revision>
  <dcterms:created xsi:type="dcterms:W3CDTF">2014-12-21T11:41:38Z</dcterms:created>
  <dcterms:modified xsi:type="dcterms:W3CDTF">2017-02-08T07:33:28Z</dcterms:modified>
</cp:coreProperties>
</file>