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8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5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15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3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05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41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4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3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7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53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4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09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1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1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5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B9BB-8897-4B6D-AB52-E0F1447DE551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85C99D-CE24-4F9E-9129-D59A9A41E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6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Игра –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пазлы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по сказкам Владимира Григорьевича </a:t>
            </a:r>
            <a:r>
              <a:rPr lang="ru-RU" sz="4000" b="1" i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Сутеева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23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141"/>
          <a:stretch>
            <a:fillRect/>
          </a:stretch>
        </p:blipFill>
        <p:spPr>
          <a:xfrm>
            <a:off x="5419350" y="709236"/>
            <a:ext cx="2520000" cy="1903874"/>
          </a:xfrm>
          <a:custGeom>
            <a:avLst/>
            <a:gdLst>
              <a:gd name="connsiteX0" fmla="*/ 0 w 2520000"/>
              <a:gd name="connsiteY0" fmla="*/ 0 h 1903874"/>
              <a:gd name="connsiteX1" fmla="*/ 2520000 w 2520000"/>
              <a:gd name="connsiteY1" fmla="*/ 0 h 1903874"/>
              <a:gd name="connsiteX2" fmla="*/ 2520000 w 2520000"/>
              <a:gd name="connsiteY2" fmla="*/ 1903874 h 1903874"/>
              <a:gd name="connsiteX3" fmla="*/ 0 w 2520000"/>
              <a:gd name="connsiteY3" fmla="*/ 1903874 h 190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000" h="1903874">
                <a:moveTo>
                  <a:pt x="0" y="0"/>
                </a:moveTo>
                <a:lnTo>
                  <a:pt x="2520000" y="0"/>
                </a:lnTo>
                <a:lnTo>
                  <a:pt x="2520000" y="1903874"/>
                </a:lnTo>
                <a:lnTo>
                  <a:pt x="0" y="1903874"/>
                </a:lnTo>
                <a:close/>
              </a:path>
            </a:pathLst>
          </a:cu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92" r="50000" b="141"/>
          <a:stretch>
            <a:fillRect/>
          </a:stretch>
        </p:blipFill>
        <p:spPr>
          <a:xfrm>
            <a:off x="987840" y="4157344"/>
            <a:ext cx="2520000" cy="1908000"/>
          </a:xfrm>
          <a:custGeom>
            <a:avLst/>
            <a:gdLst>
              <a:gd name="connsiteX0" fmla="*/ 0 w 2520000"/>
              <a:gd name="connsiteY0" fmla="*/ 0 h 1908000"/>
              <a:gd name="connsiteX1" fmla="*/ 2520000 w 2520000"/>
              <a:gd name="connsiteY1" fmla="*/ 1908000 h 1908000"/>
              <a:gd name="connsiteX2" fmla="*/ 0 w 2520000"/>
              <a:gd name="connsiteY2" fmla="*/ 1908000 h 19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0000" h="1908000">
                <a:moveTo>
                  <a:pt x="0" y="0"/>
                </a:moveTo>
                <a:lnTo>
                  <a:pt x="2520000" y="1908000"/>
                </a:lnTo>
                <a:lnTo>
                  <a:pt x="0" y="1908000"/>
                </a:lnTo>
                <a:close/>
              </a:path>
            </a:pathLst>
          </a:cu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141"/>
          <a:stretch>
            <a:fillRect/>
          </a:stretch>
        </p:blipFill>
        <p:spPr>
          <a:xfrm>
            <a:off x="1779210" y="0"/>
            <a:ext cx="2520000" cy="1903874"/>
          </a:xfrm>
          <a:custGeom>
            <a:avLst/>
            <a:gdLst>
              <a:gd name="connsiteX0" fmla="*/ 0 w 2520000"/>
              <a:gd name="connsiteY0" fmla="*/ 0 h 1903874"/>
              <a:gd name="connsiteX1" fmla="*/ 2520000 w 2520000"/>
              <a:gd name="connsiteY1" fmla="*/ 0 h 1903874"/>
              <a:gd name="connsiteX2" fmla="*/ 2520000 w 2520000"/>
              <a:gd name="connsiteY2" fmla="*/ 1903874 h 1903874"/>
              <a:gd name="connsiteX3" fmla="*/ 0 w 2520000"/>
              <a:gd name="connsiteY3" fmla="*/ 1903874 h 190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000" h="1903874">
                <a:moveTo>
                  <a:pt x="0" y="0"/>
                </a:moveTo>
                <a:lnTo>
                  <a:pt x="2520000" y="0"/>
                </a:lnTo>
                <a:lnTo>
                  <a:pt x="2520000" y="1903874"/>
                </a:lnTo>
                <a:lnTo>
                  <a:pt x="0" y="1903874"/>
                </a:lnTo>
                <a:close/>
              </a:path>
            </a:pathLst>
          </a:cu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92" r="50000" b="141"/>
          <a:stretch>
            <a:fillRect/>
          </a:stretch>
        </p:blipFill>
        <p:spPr>
          <a:xfrm>
            <a:off x="761940" y="2487380"/>
            <a:ext cx="2520000" cy="1908000"/>
          </a:xfrm>
          <a:custGeom>
            <a:avLst/>
            <a:gdLst>
              <a:gd name="connsiteX0" fmla="*/ 0 w 2520000"/>
              <a:gd name="connsiteY0" fmla="*/ 0 h 1908000"/>
              <a:gd name="connsiteX1" fmla="*/ 2520000 w 2520000"/>
              <a:gd name="connsiteY1" fmla="*/ 0 h 1908000"/>
              <a:gd name="connsiteX2" fmla="*/ 2520000 w 2520000"/>
              <a:gd name="connsiteY2" fmla="*/ 1908000 h 19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0000" h="1908000">
                <a:moveTo>
                  <a:pt x="0" y="0"/>
                </a:moveTo>
                <a:lnTo>
                  <a:pt x="2520000" y="0"/>
                </a:lnTo>
                <a:lnTo>
                  <a:pt x="2520000" y="1908000"/>
                </a:lnTo>
                <a:close/>
              </a:path>
            </a:pathLst>
          </a:cu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892" b="141"/>
          <a:stretch>
            <a:fillRect/>
          </a:stretch>
        </p:blipFill>
        <p:spPr>
          <a:xfrm>
            <a:off x="5876550" y="4281890"/>
            <a:ext cx="2520000" cy="1908000"/>
          </a:xfrm>
          <a:custGeom>
            <a:avLst/>
            <a:gdLst>
              <a:gd name="connsiteX0" fmla="*/ 0 w 2520000"/>
              <a:gd name="connsiteY0" fmla="*/ 0 h 1908000"/>
              <a:gd name="connsiteX1" fmla="*/ 2520000 w 2520000"/>
              <a:gd name="connsiteY1" fmla="*/ 0 h 1908000"/>
              <a:gd name="connsiteX2" fmla="*/ 2520000 w 2520000"/>
              <a:gd name="connsiteY2" fmla="*/ 1908000 h 1908000"/>
              <a:gd name="connsiteX3" fmla="*/ 0 w 2520000"/>
              <a:gd name="connsiteY3" fmla="*/ 1908000 h 19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20000" h="1908000">
                <a:moveTo>
                  <a:pt x="0" y="0"/>
                </a:moveTo>
                <a:lnTo>
                  <a:pt x="2520000" y="0"/>
                </a:lnTo>
                <a:lnTo>
                  <a:pt x="2520000" y="1908000"/>
                </a:lnTo>
                <a:lnTo>
                  <a:pt x="0" y="190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079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9" b="53425"/>
          <a:stretch>
            <a:fillRect/>
          </a:stretch>
        </p:blipFill>
        <p:spPr>
          <a:xfrm>
            <a:off x="7398788" y="2976887"/>
            <a:ext cx="2088000" cy="2448000"/>
          </a:xfrm>
          <a:custGeom>
            <a:avLst/>
            <a:gdLst>
              <a:gd name="connsiteX0" fmla="*/ 0 w 2088000"/>
              <a:gd name="connsiteY0" fmla="*/ 0 h 2448000"/>
              <a:gd name="connsiteX1" fmla="*/ 2088000 w 2088000"/>
              <a:gd name="connsiteY1" fmla="*/ 2448000 h 2448000"/>
              <a:gd name="connsiteX2" fmla="*/ 0 w 2088000"/>
              <a:gd name="connsiteY2" fmla="*/ 244800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000" h="2448000">
                <a:moveTo>
                  <a:pt x="0" y="0"/>
                </a:moveTo>
                <a:lnTo>
                  <a:pt x="2088000" y="2448000"/>
                </a:lnTo>
                <a:lnTo>
                  <a:pt x="0" y="2448000"/>
                </a:lnTo>
                <a:close/>
              </a:path>
            </a:pathLst>
          </a:cu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9" b="53425"/>
          <a:stretch>
            <a:fillRect/>
          </a:stretch>
        </p:blipFill>
        <p:spPr>
          <a:xfrm>
            <a:off x="2704748" y="443879"/>
            <a:ext cx="2088000" cy="2448000"/>
          </a:xfrm>
          <a:custGeom>
            <a:avLst/>
            <a:gdLst>
              <a:gd name="connsiteX0" fmla="*/ 0 w 2088000"/>
              <a:gd name="connsiteY0" fmla="*/ 0 h 2448000"/>
              <a:gd name="connsiteX1" fmla="*/ 2088000 w 2088000"/>
              <a:gd name="connsiteY1" fmla="*/ 0 h 2448000"/>
              <a:gd name="connsiteX2" fmla="*/ 2088000 w 2088000"/>
              <a:gd name="connsiteY2" fmla="*/ 244800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000" h="2448000">
                <a:moveTo>
                  <a:pt x="0" y="0"/>
                </a:moveTo>
                <a:lnTo>
                  <a:pt x="2088000" y="0"/>
                </a:lnTo>
                <a:lnTo>
                  <a:pt x="2088000" y="2448000"/>
                </a:lnTo>
                <a:close/>
              </a:path>
            </a:pathLst>
          </a:cu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1" r="4658" b="53425"/>
          <a:stretch>
            <a:fillRect/>
          </a:stretch>
        </p:blipFill>
        <p:spPr>
          <a:xfrm>
            <a:off x="6263528" y="255557"/>
            <a:ext cx="2088000" cy="2448000"/>
          </a:xfrm>
          <a:custGeom>
            <a:avLst/>
            <a:gdLst>
              <a:gd name="connsiteX0" fmla="*/ 0 w 2088000"/>
              <a:gd name="connsiteY0" fmla="*/ 0 h 2448000"/>
              <a:gd name="connsiteX1" fmla="*/ 2088000 w 2088000"/>
              <a:gd name="connsiteY1" fmla="*/ 0 h 2448000"/>
              <a:gd name="connsiteX2" fmla="*/ 2088000 w 2088000"/>
              <a:gd name="connsiteY2" fmla="*/ 2448000 h 2448000"/>
              <a:gd name="connsiteX3" fmla="*/ 0 w 2088000"/>
              <a:gd name="connsiteY3" fmla="*/ 244800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000" h="2448000">
                <a:moveTo>
                  <a:pt x="0" y="0"/>
                </a:moveTo>
                <a:lnTo>
                  <a:pt x="2088000" y="0"/>
                </a:lnTo>
                <a:lnTo>
                  <a:pt x="2088000" y="2448000"/>
                </a:lnTo>
                <a:lnTo>
                  <a:pt x="0" y="2448000"/>
                </a:lnTo>
                <a:close/>
              </a:path>
            </a:pathLst>
          </a:cu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75" r="52329" b="6849"/>
          <a:stretch>
            <a:fillRect/>
          </a:stretch>
        </p:blipFill>
        <p:spPr>
          <a:xfrm>
            <a:off x="4506998" y="3438539"/>
            <a:ext cx="2088000" cy="2448000"/>
          </a:xfrm>
          <a:custGeom>
            <a:avLst/>
            <a:gdLst>
              <a:gd name="connsiteX0" fmla="*/ 0 w 2088000"/>
              <a:gd name="connsiteY0" fmla="*/ 0 h 2448000"/>
              <a:gd name="connsiteX1" fmla="*/ 2088000 w 2088000"/>
              <a:gd name="connsiteY1" fmla="*/ 0 h 2448000"/>
              <a:gd name="connsiteX2" fmla="*/ 2088000 w 2088000"/>
              <a:gd name="connsiteY2" fmla="*/ 2448000 h 2448000"/>
              <a:gd name="connsiteX3" fmla="*/ 0 w 2088000"/>
              <a:gd name="connsiteY3" fmla="*/ 244800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000" h="2448000">
                <a:moveTo>
                  <a:pt x="0" y="0"/>
                </a:moveTo>
                <a:lnTo>
                  <a:pt x="2088000" y="0"/>
                </a:lnTo>
                <a:lnTo>
                  <a:pt x="2088000" y="2448000"/>
                </a:lnTo>
                <a:lnTo>
                  <a:pt x="0" y="2448000"/>
                </a:lnTo>
                <a:close/>
              </a:path>
            </a:pathLst>
          </a:cu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1" t="46575" r="4658" b="6849"/>
          <a:stretch>
            <a:fillRect/>
          </a:stretch>
        </p:blipFill>
        <p:spPr>
          <a:xfrm>
            <a:off x="1615208" y="3335580"/>
            <a:ext cx="2088000" cy="2448000"/>
          </a:xfrm>
          <a:custGeom>
            <a:avLst/>
            <a:gdLst>
              <a:gd name="connsiteX0" fmla="*/ 0 w 2088000"/>
              <a:gd name="connsiteY0" fmla="*/ 0 h 2448000"/>
              <a:gd name="connsiteX1" fmla="*/ 2088000 w 2088000"/>
              <a:gd name="connsiteY1" fmla="*/ 0 h 2448000"/>
              <a:gd name="connsiteX2" fmla="*/ 2088000 w 2088000"/>
              <a:gd name="connsiteY2" fmla="*/ 2448000 h 2448000"/>
              <a:gd name="connsiteX3" fmla="*/ 0 w 2088000"/>
              <a:gd name="connsiteY3" fmla="*/ 2448000 h 24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000" h="2448000">
                <a:moveTo>
                  <a:pt x="0" y="0"/>
                </a:moveTo>
                <a:lnTo>
                  <a:pt x="2088000" y="0"/>
                </a:lnTo>
                <a:lnTo>
                  <a:pt x="2088000" y="2448000"/>
                </a:lnTo>
                <a:lnTo>
                  <a:pt x="0" y="244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3340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836" b="164"/>
          <a:stretch>
            <a:fillRect/>
          </a:stretch>
        </p:blipFill>
        <p:spPr>
          <a:xfrm>
            <a:off x="5752530" y="2538001"/>
            <a:ext cx="2880000" cy="2160000"/>
          </a:xfrm>
          <a:custGeom>
            <a:avLst/>
            <a:gdLst>
              <a:gd name="connsiteX0" fmla="*/ 0 w 2880000"/>
              <a:gd name="connsiteY0" fmla="*/ 0 h 2160000"/>
              <a:gd name="connsiteX1" fmla="*/ 2880000 w 2880000"/>
              <a:gd name="connsiteY1" fmla="*/ 0 h 2160000"/>
              <a:gd name="connsiteX2" fmla="*/ 2880000 w 2880000"/>
              <a:gd name="connsiteY2" fmla="*/ 2160000 h 2160000"/>
              <a:gd name="connsiteX3" fmla="*/ 0 w 2880000"/>
              <a:gd name="connsiteY3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160000">
                <a:moveTo>
                  <a:pt x="0" y="0"/>
                </a:moveTo>
                <a:lnTo>
                  <a:pt x="2880000" y="0"/>
                </a:lnTo>
                <a:lnTo>
                  <a:pt x="2880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164"/>
          <a:stretch>
            <a:fillRect/>
          </a:stretch>
        </p:blipFill>
        <p:spPr>
          <a:xfrm>
            <a:off x="3652219" y="249095"/>
            <a:ext cx="2880000" cy="2152923"/>
          </a:xfrm>
          <a:custGeom>
            <a:avLst/>
            <a:gdLst>
              <a:gd name="connsiteX0" fmla="*/ 0 w 2880000"/>
              <a:gd name="connsiteY0" fmla="*/ 0 h 2152923"/>
              <a:gd name="connsiteX1" fmla="*/ 9436 w 2880000"/>
              <a:gd name="connsiteY1" fmla="*/ 0 h 2152923"/>
              <a:gd name="connsiteX2" fmla="*/ 2880000 w 2880000"/>
              <a:gd name="connsiteY2" fmla="*/ 2152923 h 2152923"/>
              <a:gd name="connsiteX3" fmla="*/ 0 w 2880000"/>
              <a:gd name="connsiteY3" fmla="*/ 2152923 h 21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152923">
                <a:moveTo>
                  <a:pt x="0" y="0"/>
                </a:moveTo>
                <a:lnTo>
                  <a:pt x="9436" y="0"/>
                </a:lnTo>
                <a:lnTo>
                  <a:pt x="2880000" y="2152923"/>
                </a:lnTo>
                <a:lnTo>
                  <a:pt x="0" y="2152923"/>
                </a:lnTo>
                <a:close/>
              </a:path>
            </a:pathLst>
          </a:cu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>
            <a:fillRect/>
          </a:stretch>
        </p:blipFill>
        <p:spPr>
          <a:xfrm>
            <a:off x="6316717" y="498753"/>
            <a:ext cx="2880000" cy="2160000"/>
          </a:xfrm>
          <a:custGeom>
            <a:avLst/>
            <a:gdLst>
              <a:gd name="connsiteX0" fmla="*/ 0 w 2880000"/>
              <a:gd name="connsiteY0" fmla="*/ 0 h 2160000"/>
              <a:gd name="connsiteX1" fmla="*/ 2880000 w 2880000"/>
              <a:gd name="connsiteY1" fmla="*/ 0 h 2160000"/>
              <a:gd name="connsiteX2" fmla="*/ 2880000 w 2880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000" h="2160000">
                <a:moveTo>
                  <a:pt x="0" y="0"/>
                </a:moveTo>
                <a:lnTo>
                  <a:pt x="2880000" y="0"/>
                </a:lnTo>
                <a:lnTo>
                  <a:pt x="2880000" y="2160000"/>
                </a:lnTo>
                <a:close/>
              </a:path>
            </a:pathLst>
          </a:cu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72" r="50000" b="328"/>
          <a:stretch>
            <a:fillRect/>
          </a:stretch>
        </p:blipFill>
        <p:spPr>
          <a:xfrm>
            <a:off x="599101" y="1767788"/>
            <a:ext cx="2880000" cy="2160000"/>
          </a:xfrm>
          <a:custGeom>
            <a:avLst/>
            <a:gdLst>
              <a:gd name="connsiteX0" fmla="*/ 0 w 2880000"/>
              <a:gd name="connsiteY0" fmla="*/ 0 h 2160000"/>
              <a:gd name="connsiteX1" fmla="*/ 2880000 w 2880000"/>
              <a:gd name="connsiteY1" fmla="*/ 2160000 h 2160000"/>
              <a:gd name="connsiteX2" fmla="*/ 0 w 2880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000" h="2160000">
                <a:moveTo>
                  <a:pt x="0" y="0"/>
                </a:moveTo>
                <a:lnTo>
                  <a:pt x="2880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64" r="50000"/>
          <a:stretch>
            <a:fillRect/>
          </a:stretch>
        </p:blipFill>
        <p:spPr>
          <a:xfrm>
            <a:off x="1086294" y="4516568"/>
            <a:ext cx="2880000" cy="2152924"/>
          </a:xfrm>
          <a:custGeom>
            <a:avLst/>
            <a:gdLst>
              <a:gd name="connsiteX0" fmla="*/ 0 w 2880000"/>
              <a:gd name="connsiteY0" fmla="*/ 0 h 2152924"/>
              <a:gd name="connsiteX1" fmla="*/ 2880000 w 2880000"/>
              <a:gd name="connsiteY1" fmla="*/ 0 h 2152924"/>
              <a:gd name="connsiteX2" fmla="*/ 2880000 w 2880000"/>
              <a:gd name="connsiteY2" fmla="*/ 2152924 h 2152924"/>
              <a:gd name="connsiteX3" fmla="*/ 2870565 w 2880000"/>
              <a:gd name="connsiteY3" fmla="*/ 2152924 h 215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152924">
                <a:moveTo>
                  <a:pt x="0" y="0"/>
                </a:moveTo>
                <a:lnTo>
                  <a:pt x="2880000" y="0"/>
                </a:lnTo>
                <a:lnTo>
                  <a:pt x="2880000" y="2152924"/>
                </a:lnTo>
                <a:lnTo>
                  <a:pt x="2870565" y="2152924"/>
                </a:lnTo>
                <a:close/>
              </a:path>
            </a:pathLst>
          </a:cu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>
            <a:fillRect/>
          </a:stretch>
        </p:blipFill>
        <p:spPr>
          <a:xfrm>
            <a:off x="4363939" y="3927788"/>
            <a:ext cx="2880000" cy="2159999"/>
          </a:xfrm>
          <a:custGeom>
            <a:avLst/>
            <a:gdLst>
              <a:gd name="connsiteX0" fmla="*/ 0 w 2880000"/>
              <a:gd name="connsiteY0" fmla="*/ 0 h 2159999"/>
              <a:gd name="connsiteX1" fmla="*/ 1 w 2880000"/>
              <a:gd name="connsiteY1" fmla="*/ 0 h 2159999"/>
              <a:gd name="connsiteX2" fmla="*/ 2880000 w 2880000"/>
              <a:gd name="connsiteY2" fmla="*/ 2159999 h 2159999"/>
              <a:gd name="connsiteX3" fmla="*/ 0 w 2880000"/>
              <a:gd name="connsiteY3" fmla="*/ 2159999 h 215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159999">
                <a:moveTo>
                  <a:pt x="0" y="0"/>
                </a:moveTo>
                <a:lnTo>
                  <a:pt x="1" y="0"/>
                </a:lnTo>
                <a:lnTo>
                  <a:pt x="2880000" y="2159999"/>
                </a:lnTo>
                <a:lnTo>
                  <a:pt x="0" y="2159999"/>
                </a:lnTo>
                <a:close/>
              </a:path>
            </a:pathLst>
          </a:cu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" r="50000" b="49836"/>
          <a:stretch>
            <a:fillRect/>
          </a:stretch>
        </p:blipFill>
        <p:spPr>
          <a:xfrm>
            <a:off x="68730" y="697231"/>
            <a:ext cx="2880000" cy="2160000"/>
          </a:xfrm>
          <a:custGeom>
            <a:avLst/>
            <a:gdLst>
              <a:gd name="connsiteX0" fmla="*/ 0 w 2880000"/>
              <a:gd name="connsiteY0" fmla="*/ 0 h 2160000"/>
              <a:gd name="connsiteX1" fmla="*/ 2880000 w 2880000"/>
              <a:gd name="connsiteY1" fmla="*/ 0 h 2160000"/>
              <a:gd name="connsiteX2" fmla="*/ 2880000 w 2880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0000" h="2160000">
                <a:moveTo>
                  <a:pt x="0" y="0"/>
                </a:moveTo>
                <a:lnTo>
                  <a:pt x="2880000" y="0"/>
                </a:lnTo>
                <a:lnTo>
                  <a:pt x="2880000" y="2160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1625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19" b="50000"/>
          <a:stretch>
            <a:fillRect/>
          </a:stretch>
        </p:blipFill>
        <p:spPr>
          <a:xfrm>
            <a:off x="3605302" y="3330630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0 h 2160000"/>
              <a:gd name="connsiteX2" fmla="*/ 2844000 w 2844000"/>
              <a:gd name="connsiteY2" fmla="*/ 2160000 h 2160000"/>
              <a:gd name="connsiteX3" fmla="*/ 0 w 2844000"/>
              <a:gd name="connsiteY3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0"/>
                </a:lnTo>
                <a:lnTo>
                  <a:pt x="2844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52" r="267" b="50000"/>
          <a:stretch>
            <a:fillRect/>
          </a:stretch>
        </p:blipFill>
        <p:spPr>
          <a:xfrm>
            <a:off x="5955433" y="668594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0 h 2160000"/>
              <a:gd name="connsiteX2" fmla="*/ 2844000 w 2844000"/>
              <a:gd name="connsiteY2" fmla="*/ 2160000 h 2160000"/>
              <a:gd name="connsiteX3" fmla="*/ 0 w 2844000"/>
              <a:gd name="connsiteY3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0"/>
                </a:lnTo>
                <a:lnTo>
                  <a:pt x="2844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" t="50000" r="49763"/>
          <a:stretch>
            <a:fillRect/>
          </a:stretch>
        </p:blipFill>
        <p:spPr>
          <a:xfrm>
            <a:off x="761302" y="3171346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2160000 h 2160000"/>
              <a:gd name="connsiteX2" fmla="*/ 0 w 2844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" t="50000" r="50000"/>
          <a:stretch>
            <a:fillRect/>
          </a:stretch>
        </p:blipFill>
        <p:spPr>
          <a:xfrm>
            <a:off x="2183302" y="668594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0 h 2160000"/>
              <a:gd name="connsiteX2" fmla="*/ 2844000 w 2844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0"/>
                </a:lnTo>
                <a:lnTo>
                  <a:pt x="2844000" y="2160000"/>
                </a:lnTo>
                <a:close/>
              </a:path>
            </a:pathLst>
          </a:cu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41" t="50000" r="178"/>
          <a:stretch>
            <a:fillRect/>
          </a:stretch>
        </p:blipFill>
        <p:spPr>
          <a:xfrm>
            <a:off x="761302" y="120224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2160000 h 2160000"/>
              <a:gd name="connsiteX2" fmla="*/ 0 w 2844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2160000"/>
                </a:lnTo>
                <a:lnTo>
                  <a:pt x="0" y="2160000"/>
                </a:lnTo>
                <a:close/>
              </a:path>
            </a:pathLst>
          </a:cu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33" t="50000" r="386"/>
          <a:stretch>
            <a:fillRect/>
          </a:stretch>
        </p:blipFill>
        <p:spPr>
          <a:xfrm>
            <a:off x="6632182" y="3068354"/>
            <a:ext cx="2844000" cy="2160000"/>
          </a:xfrm>
          <a:custGeom>
            <a:avLst/>
            <a:gdLst>
              <a:gd name="connsiteX0" fmla="*/ 0 w 2844000"/>
              <a:gd name="connsiteY0" fmla="*/ 0 h 2160000"/>
              <a:gd name="connsiteX1" fmla="*/ 2844000 w 2844000"/>
              <a:gd name="connsiteY1" fmla="*/ 0 h 2160000"/>
              <a:gd name="connsiteX2" fmla="*/ 2844000 w 2844000"/>
              <a:gd name="connsiteY2" fmla="*/ 2160000 h 21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4000" h="2160000">
                <a:moveTo>
                  <a:pt x="0" y="0"/>
                </a:moveTo>
                <a:lnTo>
                  <a:pt x="2844000" y="0"/>
                </a:lnTo>
                <a:lnTo>
                  <a:pt x="2844000" y="2160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12414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0" r="475" b="50458"/>
          <a:stretch>
            <a:fillRect/>
          </a:stretch>
        </p:blipFill>
        <p:spPr>
          <a:xfrm>
            <a:off x="5751647" y="726961"/>
            <a:ext cx="1980000" cy="2514733"/>
          </a:xfrm>
          <a:custGeom>
            <a:avLst/>
            <a:gdLst>
              <a:gd name="connsiteX0" fmla="*/ 0 w 1980000"/>
              <a:gd name="connsiteY0" fmla="*/ 0 h 2514733"/>
              <a:gd name="connsiteX1" fmla="*/ 1980000 w 1980000"/>
              <a:gd name="connsiteY1" fmla="*/ 0 h 2514733"/>
              <a:gd name="connsiteX2" fmla="*/ 1980000 w 1980000"/>
              <a:gd name="connsiteY2" fmla="*/ 2514733 h 2514733"/>
              <a:gd name="connsiteX3" fmla="*/ 0 w 1980000"/>
              <a:gd name="connsiteY3" fmla="*/ 2514733 h 2514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514733">
                <a:moveTo>
                  <a:pt x="0" y="0"/>
                </a:moveTo>
                <a:lnTo>
                  <a:pt x="1980000" y="0"/>
                </a:lnTo>
                <a:lnTo>
                  <a:pt x="1980000" y="2514733"/>
                </a:lnTo>
                <a:lnTo>
                  <a:pt x="0" y="2514733"/>
                </a:lnTo>
                <a:close/>
              </a:path>
            </a:pathLst>
          </a:cu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32" r="49525" b="522"/>
          <a:stretch>
            <a:fillRect/>
          </a:stretch>
        </p:blipFill>
        <p:spPr>
          <a:xfrm>
            <a:off x="3410987" y="1802764"/>
            <a:ext cx="1980000" cy="2520000"/>
          </a:xfrm>
          <a:custGeom>
            <a:avLst/>
            <a:gdLst>
              <a:gd name="connsiteX0" fmla="*/ 0 w 1980000"/>
              <a:gd name="connsiteY0" fmla="*/ 0 h 2520000"/>
              <a:gd name="connsiteX1" fmla="*/ 1980000 w 1980000"/>
              <a:gd name="connsiteY1" fmla="*/ 0 h 2520000"/>
              <a:gd name="connsiteX2" fmla="*/ 1980000 w 1980000"/>
              <a:gd name="connsiteY2" fmla="*/ 2520000 h 2520000"/>
              <a:gd name="connsiteX3" fmla="*/ 0 w 1980000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520000">
                <a:moveTo>
                  <a:pt x="0" y="0"/>
                </a:moveTo>
                <a:lnTo>
                  <a:pt x="1980000" y="0"/>
                </a:lnTo>
                <a:lnTo>
                  <a:pt x="1980000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3" t="50000" b="355"/>
          <a:stretch>
            <a:fillRect/>
          </a:stretch>
        </p:blipFill>
        <p:spPr>
          <a:xfrm>
            <a:off x="1477588" y="3021470"/>
            <a:ext cx="1933399" cy="2520000"/>
          </a:xfrm>
          <a:custGeom>
            <a:avLst/>
            <a:gdLst>
              <a:gd name="connsiteX0" fmla="*/ 0 w 1933399"/>
              <a:gd name="connsiteY0" fmla="*/ 0 h 2520000"/>
              <a:gd name="connsiteX1" fmla="*/ 1933399 w 1933399"/>
              <a:gd name="connsiteY1" fmla="*/ 2460690 h 2520000"/>
              <a:gd name="connsiteX2" fmla="*/ 1933399 w 1933399"/>
              <a:gd name="connsiteY2" fmla="*/ 2520000 h 2520000"/>
              <a:gd name="connsiteX3" fmla="*/ 0 w 1933399"/>
              <a:gd name="connsiteY3" fmla="*/ 2520000 h 25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3399" h="2520000">
                <a:moveTo>
                  <a:pt x="0" y="0"/>
                </a:moveTo>
                <a:lnTo>
                  <a:pt x="1933399" y="2460690"/>
                </a:lnTo>
                <a:lnTo>
                  <a:pt x="1933399" y="2520000"/>
                </a:lnTo>
                <a:lnTo>
                  <a:pt x="0" y="2520000"/>
                </a:lnTo>
                <a:close/>
              </a:path>
            </a:pathLst>
          </a:cu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62" t="49832" b="756"/>
          <a:stretch>
            <a:fillRect/>
          </a:stretch>
        </p:blipFill>
        <p:spPr>
          <a:xfrm>
            <a:off x="5670276" y="3565275"/>
            <a:ext cx="1970679" cy="2508137"/>
          </a:xfrm>
          <a:custGeom>
            <a:avLst/>
            <a:gdLst>
              <a:gd name="connsiteX0" fmla="*/ 0 w 1970679"/>
              <a:gd name="connsiteY0" fmla="*/ 0 h 2508137"/>
              <a:gd name="connsiteX1" fmla="*/ 1970679 w 1970679"/>
              <a:gd name="connsiteY1" fmla="*/ 0 h 2508137"/>
              <a:gd name="connsiteX2" fmla="*/ 1970679 w 1970679"/>
              <a:gd name="connsiteY2" fmla="*/ 2508137 h 250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0679" h="2508137">
                <a:moveTo>
                  <a:pt x="0" y="0"/>
                </a:moveTo>
                <a:lnTo>
                  <a:pt x="1970679" y="0"/>
                </a:lnTo>
                <a:lnTo>
                  <a:pt x="1970679" y="2508137"/>
                </a:lnTo>
                <a:close/>
              </a:path>
            </a:pathLst>
          </a:cu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25" b="50407"/>
          <a:stretch>
            <a:fillRect/>
          </a:stretch>
        </p:blipFill>
        <p:spPr>
          <a:xfrm>
            <a:off x="693754" y="-419992"/>
            <a:ext cx="1980000" cy="2517366"/>
          </a:xfrm>
          <a:custGeom>
            <a:avLst/>
            <a:gdLst>
              <a:gd name="connsiteX0" fmla="*/ 0 w 1980000"/>
              <a:gd name="connsiteY0" fmla="*/ 0 h 2517366"/>
              <a:gd name="connsiteX1" fmla="*/ 2070 w 1980000"/>
              <a:gd name="connsiteY1" fmla="*/ 0 h 2517366"/>
              <a:gd name="connsiteX2" fmla="*/ 1980000 w 1980000"/>
              <a:gd name="connsiteY2" fmla="*/ 2517366 h 2517366"/>
              <a:gd name="connsiteX3" fmla="*/ 0 w 1980000"/>
              <a:gd name="connsiteY3" fmla="*/ 2517366 h 251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000" h="2517366">
                <a:moveTo>
                  <a:pt x="0" y="0"/>
                </a:moveTo>
                <a:lnTo>
                  <a:pt x="2070" y="0"/>
                </a:lnTo>
                <a:lnTo>
                  <a:pt x="1980000" y="2517366"/>
                </a:lnTo>
                <a:lnTo>
                  <a:pt x="0" y="2517366"/>
                </a:lnTo>
                <a:close/>
              </a:path>
            </a:pathLst>
          </a:cu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" r="49525" b="50458"/>
          <a:stretch>
            <a:fillRect/>
          </a:stretch>
        </p:blipFill>
        <p:spPr>
          <a:xfrm>
            <a:off x="7731647" y="1675298"/>
            <a:ext cx="1975861" cy="2514732"/>
          </a:xfrm>
          <a:custGeom>
            <a:avLst/>
            <a:gdLst>
              <a:gd name="connsiteX0" fmla="*/ 0 w 1975861"/>
              <a:gd name="connsiteY0" fmla="*/ 0 h 2514732"/>
              <a:gd name="connsiteX1" fmla="*/ 1975861 w 1975861"/>
              <a:gd name="connsiteY1" fmla="*/ 0 h 2514732"/>
              <a:gd name="connsiteX2" fmla="*/ 1975861 w 1975861"/>
              <a:gd name="connsiteY2" fmla="*/ 2514732 h 251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5861" h="2514732">
                <a:moveTo>
                  <a:pt x="0" y="0"/>
                </a:moveTo>
                <a:lnTo>
                  <a:pt x="1975861" y="0"/>
                </a:lnTo>
                <a:lnTo>
                  <a:pt x="1975861" y="251473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060278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</TotalTime>
  <Words>10</Words>
  <Application>Microsoft Office PowerPoint</Application>
  <PresentationFormat>Широкоэкранный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Грань</vt:lpstr>
      <vt:lpstr>       Игра – пазлы по сказкам Владимира Григорьевича Сутеева.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Lk</dc:creator>
  <cp:lastModifiedBy>Lk</cp:lastModifiedBy>
  <cp:revision>30</cp:revision>
  <dcterms:created xsi:type="dcterms:W3CDTF">2017-09-30T10:03:34Z</dcterms:created>
  <dcterms:modified xsi:type="dcterms:W3CDTF">2017-09-30T21:23:11Z</dcterms:modified>
</cp:coreProperties>
</file>