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61" r:id="rId4"/>
    <p:sldId id="263" r:id="rId5"/>
    <p:sldId id="264" r:id="rId6"/>
    <p:sldId id="260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B6F6D-1C45-4415-AC83-2389F6845CE7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49AF5-10F8-416D-823A-20E180F66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7975-3091-4924-8B0C-E0DF23A8CADA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362BB-BA4C-479F-BD8E-2290381AD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7975-3091-4924-8B0C-E0DF23A8CADA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362BB-BA4C-479F-BD8E-2290381AD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7975-3091-4924-8B0C-E0DF23A8CADA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362BB-BA4C-479F-BD8E-2290381AD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C8BB0-65AC-4C3C-A9F7-732B3600A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7975-3091-4924-8B0C-E0DF23A8CADA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362BB-BA4C-479F-BD8E-2290381AD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7975-3091-4924-8B0C-E0DF23A8CADA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362BB-BA4C-479F-BD8E-2290381AD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7975-3091-4924-8B0C-E0DF23A8CADA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362BB-BA4C-479F-BD8E-2290381AD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7975-3091-4924-8B0C-E0DF23A8CADA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362BB-BA4C-479F-BD8E-2290381AD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7975-3091-4924-8B0C-E0DF23A8CADA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362BB-BA4C-479F-BD8E-2290381AD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7975-3091-4924-8B0C-E0DF23A8CADA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362BB-BA4C-479F-BD8E-2290381AD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7975-3091-4924-8B0C-E0DF23A8CADA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362BB-BA4C-479F-BD8E-2290381AD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7975-3091-4924-8B0C-E0DF23A8CADA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362BB-BA4C-479F-BD8E-2290381AD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67975-3091-4924-8B0C-E0DF23A8CADA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362BB-BA4C-479F-BD8E-2290381AD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6.png"/><Relationship Id="rId5" Type="http://schemas.openxmlformats.org/officeDocument/2006/relationships/image" Target="../media/image7.png"/><Relationship Id="rId10" Type="http://schemas.openxmlformats.org/officeDocument/2006/relationships/image" Target="../media/image12.gif"/><Relationship Id="rId4" Type="http://schemas.openxmlformats.org/officeDocument/2006/relationships/image" Target="../media/image1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3.wav"/><Relationship Id="rId7" Type="http://schemas.openxmlformats.org/officeDocument/2006/relationships/image" Target="../media/image17.jpeg"/><Relationship Id="rId12" Type="http://schemas.openxmlformats.org/officeDocument/2006/relationships/image" Target="../media/image22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gif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логопед\36 ФОНОВ для ПРЕЗЕНТАЦИЙ ЛОГОПЕДА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2132856"/>
            <a:ext cx="6408712" cy="1470025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Играем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дедушкой Этикетом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653136"/>
            <a:ext cx="4024536" cy="1752600"/>
          </a:xfrm>
        </p:spPr>
        <p:txBody>
          <a:bodyPr>
            <a:normAutofit/>
          </a:bodyPr>
          <a:lstStyle/>
          <a:p>
            <a:pPr algn="r"/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Выполнила: Лаврентьева П.В </a:t>
            </a:r>
          </a:p>
          <a:p>
            <a:pPr algn="r"/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Воспитатель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Гбоу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гимназия «ОЦ»Гармония» г.о. отрадный «детский сад №13»</a:t>
            </a:r>
            <a:endParaRPr lang="ru-RU" sz="1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2" name="Picture 4" descr="http://nachalka.com/sites/default/userpic/terewnyeva/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99592" y="3573016"/>
            <a:ext cx="2523109" cy="28754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76470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Мультимедийное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дидактическое пособие </a:t>
            </a:r>
          </a:p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для детей старшего дошкольного возраста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логопед\36 ФОНОВ для ПРЕЗЕНТАЦИЙ ЛОГОПЕДА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user posted image"/>
          <p:cNvPicPr>
            <a:picLocks noChangeAspect="1" noChangeArrowheads="1"/>
          </p:cNvPicPr>
          <p:nvPr/>
        </p:nvPicPr>
        <p:blipFill>
          <a:blip r:embed="rId5" cstate="print"/>
          <a:srcRect t="7340" r="52751" b="4584"/>
          <a:stretch>
            <a:fillRect/>
          </a:stretch>
        </p:blipFill>
        <p:spPr bwMode="auto">
          <a:xfrm>
            <a:off x="2339752" y="692696"/>
            <a:ext cx="1872208" cy="2695979"/>
          </a:xfrm>
          <a:prstGeom prst="rect">
            <a:avLst/>
          </a:prstGeom>
          <a:noFill/>
        </p:spPr>
      </p:pic>
      <p:pic>
        <p:nvPicPr>
          <p:cNvPr id="8" name="Picture 2" descr="user posted image"/>
          <p:cNvPicPr>
            <a:picLocks noChangeAspect="1" noChangeArrowheads="1"/>
          </p:cNvPicPr>
          <p:nvPr/>
        </p:nvPicPr>
        <p:blipFill>
          <a:blip r:embed="rId5" cstate="print"/>
          <a:srcRect l="52919" t="7340" r="-169" b="4584"/>
          <a:stretch>
            <a:fillRect/>
          </a:stretch>
        </p:blipFill>
        <p:spPr bwMode="auto">
          <a:xfrm>
            <a:off x="5364088" y="620688"/>
            <a:ext cx="1872208" cy="2695980"/>
          </a:xfrm>
          <a:prstGeom prst="rect">
            <a:avLst/>
          </a:prstGeom>
          <a:noFill/>
        </p:spPr>
      </p:pic>
      <p:pic>
        <p:nvPicPr>
          <p:cNvPr id="21512" name="Picture 8" descr="http://shkola7gnomov.ru/upload/iblock/888/8888936ccabd6c49c62f79fcc4aaa6c0.jpeg"/>
          <p:cNvPicPr>
            <a:picLocks noChangeAspect="1" noChangeArrowheads="1"/>
          </p:cNvPicPr>
          <p:nvPr/>
        </p:nvPicPr>
        <p:blipFill>
          <a:blip r:embed="rId6" cstate="print"/>
          <a:srcRect l="50710" b="15838"/>
          <a:stretch>
            <a:fillRect/>
          </a:stretch>
        </p:blipFill>
        <p:spPr bwMode="auto">
          <a:xfrm>
            <a:off x="5220072" y="3861048"/>
            <a:ext cx="2184598" cy="2520000"/>
          </a:xfrm>
          <a:prstGeom prst="rect">
            <a:avLst/>
          </a:prstGeom>
          <a:noFill/>
        </p:spPr>
      </p:pic>
      <p:pic>
        <p:nvPicPr>
          <p:cNvPr id="14" name="Picture 8" descr="http://shkola7gnomov.ru/upload/iblock/888/8888936ccabd6c49c62f79fcc4aaa6c0.jpeg"/>
          <p:cNvPicPr>
            <a:picLocks noChangeAspect="1" noChangeArrowheads="1"/>
          </p:cNvPicPr>
          <p:nvPr/>
        </p:nvPicPr>
        <p:blipFill>
          <a:blip r:embed="rId7" cstate="print"/>
          <a:srcRect t="-265" r="49469" b="13828"/>
          <a:stretch>
            <a:fillRect/>
          </a:stretch>
        </p:blipFill>
        <p:spPr bwMode="auto">
          <a:xfrm>
            <a:off x="2195736" y="3861048"/>
            <a:ext cx="2180700" cy="2520000"/>
          </a:xfrm>
          <a:prstGeom prst="rect">
            <a:avLst/>
          </a:prstGeom>
          <a:noFill/>
        </p:spPr>
      </p:pic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8244408" y="6165304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://nachalka.com/sites/default/userpic/terewnyeva/_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79512" y="2780928"/>
            <a:ext cx="1958731" cy="22322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15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огопед\36 ФОНОВ для ПРЕЗЕНТАЦИЙ ЛОГОПЕДА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0" name="AutoShape 10" descr="&amp;Kcy;&amp;acy;&amp;rcy;&amp;tcy;&amp;icy;&amp;ncy;&amp;kcy;&amp;icy; &amp;pcy;&amp;ocy; &amp;zcy;&amp;acy;&amp;pcy;&amp;rcy;&amp;ocy;&amp;scy;&amp;ucy; &amp;kcy;&amp;ocy;&amp;ncy;&amp;fcy;&amp;iecy;&amp;t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&amp;Kcy;&amp;acy;&amp;rcy;&amp;tcy;&amp;icy;&amp;ncy;&amp;kcy;&amp;icy; &amp;pcy;&amp;ocy; &amp;zcy;&amp;acy;&amp;pcy;&amp;rcy;&amp;ocy;&amp;scy;&amp;ucy; &amp;kcy;&amp;ocy;&amp;ncy;&amp;fcy;&amp;iecy;&amp;t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&amp;Kcy;&amp;acy;&amp;rcy;&amp;tcy;&amp;icy;&amp;ncy;&amp;kcy;&amp;icy; &amp;pcy;&amp;ocy; &amp;zcy;&amp;acy;&amp;pcy;&amp;rcy;&amp;ocy;&amp;scy;&amp;ucy; &amp;kcy;&amp;ocy;&amp;ncy;&amp;fcy;&amp;iecy;&amp;t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6" name="Picture 16" descr="http://www.epb-omsk.ru/system/files/img/Photo33/korovyshka_byrenyshka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3789040"/>
            <a:ext cx="2348880" cy="2348881"/>
          </a:xfrm>
          <a:prstGeom prst="rect">
            <a:avLst/>
          </a:prstGeom>
          <a:noFill/>
        </p:spPr>
      </p:pic>
      <p:pic>
        <p:nvPicPr>
          <p:cNvPr id="20500" name="Picture 20" descr="https://img-fotki.yandex.ru/get/5814/124269021.7e/0_76648_2f429c03_X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564904"/>
            <a:ext cx="1656184" cy="1656184"/>
          </a:xfrm>
          <a:prstGeom prst="rect">
            <a:avLst/>
          </a:prstGeom>
          <a:noFill/>
        </p:spPr>
      </p:pic>
      <p:pic>
        <p:nvPicPr>
          <p:cNvPr id="20502" name="Picture 22" descr="http://fictionbook.ru/static/bookimages/05/77/68/05776845.bin.dir/h/i_00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4941168"/>
            <a:ext cx="2482738" cy="1685648"/>
          </a:xfrm>
          <a:prstGeom prst="rect">
            <a:avLst/>
          </a:prstGeom>
          <a:noFill/>
        </p:spPr>
      </p:pic>
      <p:pic>
        <p:nvPicPr>
          <p:cNvPr id="20504" name="Picture 24" descr="https://img-fotki.yandex.ru/get/6405/138790257.4b/0_833f8_a60fc3c6_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620688"/>
            <a:ext cx="2232248" cy="1517930"/>
          </a:xfrm>
          <a:prstGeom prst="rect">
            <a:avLst/>
          </a:prstGeom>
          <a:noFill/>
        </p:spPr>
      </p:pic>
      <p:pic>
        <p:nvPicPr>
          <p:cNvPr id="20506" name="Picture 26" descr="http://megadenta.ru/images/3/8165260138122093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764704"/>
            <a:ext cx="2233429" cy="1074838"/>
          </a:xfrm>
          <a:prstGeom prst="rect">
            <a:avLst/>
          </a:prstGeom>
          <a:noFill/>
        </p:spPr>
      </p:pic>
      <p:pic>
        <p:nvPicPr>
          <p:cNvPr id="20510" name="Picture 30" descr="http://www.pronaturainc.com/images/natural_soaps/ECHINACEA_soap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9912" y="2420888"/>
            <a:ext cx="1724370" cy="1239392"/>
          </a:xfrm>
          <a:prstGeom prst="rect">
            <a:avLst/>
          </a:prstGeom>
          <a:noFill/>
        </p:spPr>
      </p:pic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8244408" y="6165304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4" descr="http://nachalka.com/sites/default/userpic/terewnyeva/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539551" y="2027114"/>
            <a:ext cx="2304256" cy="262602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05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4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205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05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1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5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205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огопед\36 ФОНОВ для ПРЕЗЕНТАЦИЙ ЛОГОПЕДА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user posted image"/>
          <p:cNvPicPr/>
          <p:nvPr/>
        </p:nvPicPr>
        <p:blipFill>
          <a:blip r:embed="rId5" cstate="print"/>
          <a:srcRect l="3780" t="7246" r="45191" b="10634"/>
          <a:stretch>
            <a:fillRect/>
          </a:stretch>
        </p:blipFill>
        <p:spPr bwMode="auto">
          <a:xfrm>
            <a:off x="1403648" y="1052736"/>
            <a:ext cx="194421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user posted image"/>
          <p:cNvPicPr/>
          <p:nvPr/>
        </p:nvPicPr>
        <p:blipFill>
          <a:blip r:embed="rId6" cstate="print"/>
          <a:srcRect t="4877" r="47081" b="7330"/>
          <a:stretch>
            <a:fillRect/>
          </a:stretch>
        </p:blipFill>
        <p:spPr bwMode="auto">
          <a:xfrm>
            <a:off x="3707904" y="3573016"/>
            <a:ext cx="201622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user posted image"/>
          <p:cNvPicPr/>
          <p:nvPr/>
        </p:nvPicPr>
        <p:blipFill>
          <a:blip r:embed="rId5" cstate="print"/>
          <a:srcRect l="53851" t="7246" r="790" b="10634"/>
          <a:stretch>
            <a:fillRect/>
          </a:stretch>
        </p:blipFill>
        <p:spPr bwMode="auto">
          <a:xfrm>
            <a:off x="3347864" y="1052736"/>
            <a:ext cx="172819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user posted image"/>
          <p:cNvPicPr/>
          <p:nvPr/>
        </p:nvPicPr>
        <p:blipFill>
          <a:blip r:embed="rId6" cstate="print"/>
          <a:srcRect l="52919" t="4877" b="7330"/>
          <a:stretch>
            <a:fillRect/>
          </a:stretch>
        </p:blipFill>
        <p:spPr bwMode="auto">
          <a:xfrm>
            <a:off x="5724128" y="3573016"/>
            <a:ext cx="17937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244408" y="6165304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://nachalka.com/sites/default/userpic/terewnyeva/_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55576" y="4149080"/>
            <a:ext cx="1958731" cy="22322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огопед\36 ФОНОВ для ПРЕЗЕНТАЦИЙ ЛОГОПЕДА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124744"/>
            <a:ext cx="2330119" cy="2160000"/>
          </a:xfrm>
          <a:prstGeom prst="rect">
            <a:avLst/>
          </a:prstGeom>
          <a:noFill/>
        </p:spPr>
      </p:pic>
      <p:pic>
        <p:nvPicPr>
          <p:cNvPr id="1028" name="Picture 4" descr="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124744"/>
            <a:ext cx="2193750" cy="2160000"/>
          </a:xfrm>
          <a:prstGeom prst="rect">
            <a:avLst/>
          </a:prstGeom>
          <a:noFill/>
        </p:spPr>
      </p:pic>
      <p:pic>
        <p:nvPicPr>
          <p:cNvPr id="1030" name="Picture 6" descr="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861048"/>
            <a:ext cx="2265488" cy="2160000"/>
          </a:xfrm>
          <a:prstGeom prst="rect">
            <a:avLst/>
          </a:prstGeom>
          <a:noFill/>
        </p:spPr>
      </p:pic>
      <p:pic>
        <p:nvPicPr>
          <p:cNvPr id="1032" name="Picture 8" descr="http://detsadmickeymouse.ru/ekonomika/pravila-etiketa-dlya-samyx-malenkix-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3933056"/>
            <a:ext cx="2269924" cy="2160000"/>
          </a:xfrm>
          <a:prstGeom prst="rect">
            <a:avLst/>
          </a:prstGeom>
          <a:noFill/>
        </p:spPr>
      </p:pic>
      <p:sp>
        <p:nvSpPr>
          <p:cNvPr id="1034" name="AutoShape 10" descr="&amp;Kcy;&amp;acy;&amp;rcy;&amp;tcy;&amp;icy;&amp;ncy;&amp;kcy;&amp;icy; &amp;pcy;&amp;ocy; &amp;zcy;&amp;acy;&amp;pcy;&amp;rcy;&amp;ocy;&amp;scy;&amp;ucy; &amp;ecy;&amp;tcy;&amp;icy;&amp;kcy;&amp;iecy;&amp;tcy; &amp;dcy;&amp;lcy;&amp;yacy; &amp;dcy;&amp;iecy;&amp;tcy;&amp;iecy;&amp;jcy; &amp;Mcy;&amp;ocy;&amp;zhcy;&amp;ncy;&amp;ocy; &amp;icy;&amp;lcy;&amp;icy; &amp;ncy;&amp;iecy;&amp;lcy;&amp;softcy;&amp;z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&amp;Kcy;&amp;acy;&amp;rcy;&amp;tcy;&amp;icy;&amp;ncy;&amp;kcy;&amp;icy; &amp;pcy;&amp;ocy; &amp;zcy;&amp;acy;&amp;pcy;&amp;rcy;&amp;ocy;&amp;scy;&amp;ucy; &amp;ecy;&amp;tcy;&amp;icy;&amp;kcy;&amp;iecy;&amp;tcy; &amp;dcy;&amp;lcy;&amp;yacy; &amp;dcy;&amp;iecy;&amp;tcy;&amp;iecy;&amp;jcy; &amp;Mcy;&amp;ocy;&amp;zhcy;&amp;ncy;&amp;ocy; &amp;icy;&amp;lcy;&amp;icy; &amp;ncy;&amp;iecy;&amp;lcy;&amp;softcy;&amp;z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data:image/jpeg;base64,/9j/4AAQSkZJRgABAQAAAQABAAD/2wCEAAkGBxMTEhUUExQWFBQXGB0aGBgYGBocHxgaHRoXHB4cGhwYHCggHBolHB8cITEhJSkrLi4uHB8zODUsNygtLisBCgoKDg0OGxAQGywmICQsLCwsLzQvLC8sLCwsNCwsLC8sLCwsLC0sLCwsLCwsLCwsLywsLCwsLCwsLCwsLCwsLP/AABEIANsA5wMBIgACEQEDEQH/xAAcAAACAgMBAQAAAAAAAAAAAAAFBgMEAQIHAAj/xABIEAABAwIEAwUFBQUGBAUFAAABAgMRACEEBRIxIkFRBhNhcYEyUpGhsSNCwdHwBzNicrIUQ5Ki4fEVc4LCFiTD0uI0U2OEo//EABoBAAIDAQEAAAAAAAAAAAAAAAMEAAECBQb/xAAxEQABBAEDAQUIAgIDAAAAAAABAAIDESEEEjFBEzJRcYEFImGRobHR8MHhFCMzQ/H/2gAMAwEAAhEDEQA/AOgYTBrU68kukDQ37KEbEL94GPOheDyMN4XELDrpMOiCUxwKcA+7PLrR/LTL7v8Ay2fouqoP/kcR/wDsf1uUu1uFtRZxlCF/2dBW5C3IJ1n/AO04bctx0rGUZA0086jicGlsjWqdy4DtA5CiOPPFhP8Am/8Aou1lEnEvAGD3TUGJ+89yq9uKUQTFZQ0vCI4dJ7xMqSACZd0GTHQ/Sqj+Kw2HxTDIckJsqbmVd7GogRMkVYdwDqsMlXfqA1pGkAD+/Am3jeguZdklDEpT3wUp2+op58Zve+1Z2/BZ3HwRLtFh2nBiSXNLja5SkKAkFDPLc7HahmJxIU4dTg4W0pEQNtfTnUT/AGRcCX1d4mW1QRBvwoVIPr8q1c7IupWtKnWkkJCrqMQSoWtvaoLHRZJd4KmMSApnWuQBcCbDTz9a2XjUyspkgqECAPcvJ8jWhyMlTMuswsWOuQnhB4rWPKrLmSNNoc7zFIlKgLCZEJuL9CR/01RcfBW1kruAtHM24XOEiUgb7GFCaruZipM6SpMiCSZvJ2tEVaeyfDjWA84qAAkho3VxTM7J2v4+FYVhMIgwe9WDaSptN5urf2aGZPiiDSah3QqD/ijoHhpKRO8W2PUWiqDGKPEJmRHM6TO+++xpg7pkBJDCTYpI7xa+PrCB4G3jWzGJQE2QwkJbgAtmTe5JUreZ+NDMjepRB7PmPKEd6qNJJIN4FzseZ8TWEodJGlKiAoTvAtz85tRptwk2URIMhKUDhItsk9fOg2YZq8q5ccvpmVG8GBO30rIe0lFZ7MdducEVde1AkcMAHVCkkmDb2Np6E1th8lffQhSEKIV9/VwkGOqpsQbjeqb8kzuUgWiREfy/jXROyq5wjJ24fxNZ07A45TXtBgMY8/4KX8P2JWolS1hokA6UEkBQ5C9k8/GTVhrsSQZL8nyNvK9N+qvaqc7Ji5HZhK6+xaT/AHqgTaw5fGp8T2SaWQStYIAHDpExO9tzTDqrGqp2TPBXsCC4fsrh0gjjVO5Kjy6dPSp2+zWFH93PmpR/GiYNSBVX2bPBXtC5n2gZDeJeCJQlMQLgeyJixB9aXcrzLuxxK6777joTeuuZxkjGJEOpkxAUDBHqK5w/kP8AZn1oThnH0zwEiZ+FBOmGbXRbrQGgbeBX7hVlZ0kkada4PmPS29atrfcs204RMj57lUzR3C4HMD+7wyGgNtWkf7mrzfZfHufvX0N+CZP+lQaZvgsnXP6UPRCsrw+IQdS0pTIiNQJi3LzArFG1djEspU6p9xxQjeALwm48jWaU1TNrgB4flITyGR24ohhce0h95SnEAaGhJUOQVPzNC156wnDOtFwd46XtCQCZ1uOBNwIAPjS88pSUQhrUSValaALSCLrP6iqnfSpRcUUdEhyY6iG02pgap1YC6zNAw8kpwxvaBs90UpcV3SwSNMTwLRCZ3MqHpVU9rUpeU4ECFoQmFOJBGkuHlO+oUrPLTrRptYcWhSoMm8rMVWW8lIG6bniltE7WsCbfjVf5Dyjt0MKPntI6Wu6CW0lK5PtqNnAseyI9q3lU+FzJ3EYxvvDCJITpSUEDSoi+qZpZx2MlagnjMm5UogX6WBNW8tywK41mVG80WIyONkqSaaLZgUnHFYVvu8XuohVpUpX9211NEBhm0vr0oQn7EbJA+85fauX55g+7VKJA6Jj8at5d2geaXxuqWkgJJMKKRcwCqbib78utN7Tt3FcqWHa8MabPy/n080wdq9Jw+D1RGj7xSL6Ee8CKEYbEyoaF6khW8qPTeEgfOimKw7jrbQbcMoEo1QQUwBwWAmAPGhqsgUolS8RvcwNj0Pu0pLCXusJnT6lkbNrgqfeJBkSkjVxEJvbbiUry9awvMEhIB0zp3m+591IvV9rso2FGA44kCVJFiPEclCiTPZVsGzPKeI7/AIg1X+MOpRXe0b4b9UuHOW0gaJCtW/Eq1+pNRs5qq4Q3JI3CRO/gJpyTkLSDJDaJiCU/Ik2B6VKpOGbElcib6Y8vu73qdhGOUE66Q8AJNRjMUSIbMDrPS/pWn/CcQ591CLAQkRP+tOWIznCtCYCo5Hcx0k/hVVztUSP/AC7SiRtpTII8bD5VtrIxwEI6iY9a+QS3iMFjEpIDEgC6kj2vGnDsFm6+57p1BQEDhUbarkkX5iqancwfgoa7u9lKOki4MCLwdt6mT2WxTgHfYgJEzCRPzNaa2uBSw+Vz+8604YfHtrMJUCfA/lVmaA5J2cbw6isLWtZESoz8BRwVsIKzNemsV4moogfantOjBpHCXHVzobBgmN1KP3UDrSD/AOJMxxaoaf0n3WECEjxWoH4zRDC5WcbmmJW7dlpXd6eStOyP5d1EePjSy1muIwGLcZTYIWbbBQ+6bciCI86hPQLQA6o5hsRm7ZkPPLI5FsKHxKaYMn/aAUkoxzZZUke2EqAt1SZIPiJHlQPF9tVKQQVBSuZUOEHokDkOpk0q5pjZSolesi54QEpHTrVNc68qy0Lv+FxaHEhSFBSSAQQdwRIPwqbVXAuxva53CLNtaXEpQkKUQlMKJBsJI4j8adn84x7onWGk/wAKQgf43CflRcIdFPOdLhlV+n9Qr1c2w6UrcBU8XXBOxW5FjMqMJT6GvVy9b/yDy/KG/lCEOYhzUhtpSoUdh1PjUuFyjGOqU2EBKhBUFEAj/SnrFYd1t9LzQQApIDgKgARyJnnW2Z4fU4h1L6ULSLkCZT0tvTrYowOE9/mTEc/ZJmD7KPuOFtx1LakDYgmRvI6iocd2eQ2093rqu9aBKU2hUwAR4ExNOeY/2dZQtS1habSFBJPgQTN+lKvbPNW3u7ZQ2nvVG6iZhIIIg85PrY1sbB8EMySu5JPqlbAvhNjajKMy0ixqniwvDtiRuJGk33PIjb/Sh2WheJCihB3Nk33vFhV7W/8AU8EfKl0I/aBIPbR1XFG7RJeIU6YSCT6W9Tapm8hdO5QPCf8A2pqLLez2KcGpDS0jlqKUn4KINF3slxqUbEGLS4PwJpxrYQynSeefwuVPq55JA5sYBHGLI9SruUupYb7p8BwTqRpJ1DqAncib261be7SNI4g0QVQCFIIJHwMx50ts9kMc6A4HBpX/APkUD047SfnTH2b7HOsuJW6/rAuGxJE7SVK6TsBSzuzOG2FKk77yCT0/8wtF9osQuC00sm19JiOnEfwrKmMxdAhIRcEEqAO492IpzBjxHhyryEj9db0LaFe5KDfZfEuD7V8JE3CQSeu5vvVxHYtj76nXPNVMR5xyJkVso+n5xVgAKWULwnZvCt7MpPib/WizLaUjhgDoBH0rGrpfkRXtQEk2HjVqlLNbTQ7EZm0gEqWBHPl8TahL/bXDAwhRdV0bBV8xb51KKlpnmvTSU72sxC5DWHCB7zqo/wAqZNUX8RjHLLxBSOjSdPKdzxfKpgclTKfnsUhAlSkpHUkD60HxXa/CIn7XXG/dgqjzIsPjSc/l7CLvLCiDu6sqPwJP0q3k4axDgbSdTaRqVCNIJnhjqJk/9IqHAulYFmlZ7K4xDjinkLdT3i1uFBJCVBRMHSRBgaRKeYo5meHw8uvuNd6pTaW1JCQolIUo2G88X+UdKH5LgEpQSLFMpCII7sAkxvBmZkAcuQFL7eKxSsQ8mAgNjUnUf3gAJOk7TIiJ5jxpXc4uO1M7GhoLsIDneQBpgvtqlCnylsTcN8UFU3C5EQfW9DMvygurCfugj1JIFOvbfNEBhlBHE6rvPRKd/MkpHxqtl+dYRnDDhBdCSdUXJIgX9T8qMHkttDLQDSWs5y9tpxpOqZ0kxyBjauyYPsphknUsKfV7zytfyNhXF8sKsVmDAF5dR6JSQpXoADX0EDRMgUhO5VTMWEIZXpSE7eyI+8OlerObH7JXp/UK9XM1nfHl+UF/K5wnHYtxRCW1qAJAIQlMibSqJ2qROUZipRBTpBMgKcMC3Sb9a6O2OEeQ+grUiugGikbcUiM9i3VK1OvhMgWQPPmdt6hz7sglpsPtKUVt3UFcRUJExexG/On1SSPHpUOIYStJSbpUI6f7GrIFUrDiDa5PnzD3d6nEiBCTCgrQY2VB4TTdk2CThMKEpEqjUqPvKO/py8hWc2ytwOpUiCfvTGlxH3gRsFeHr5ZOYhqBpBQQNMbRyjwilQNvu8J5o393KG4PGYhOLU2Vd62B+8SBpCjfSCNwB63vRXtO26439mDqNgdQA1EGNjJvBiItUa83Qj7RbRS3zcSNUHqpIEgfxX9LTUHaJh19AwqC88TZStQQgfeVfa07Dn40SvesDH0QyCBRu0ydnkLTh20rs4gBKx4jn6gg+tEdVgfj4UEYzFLbjpecCfZNzz07fDTVHE9t8Kkw3qdV0QCZ+FMCyLSjsGk1Tv0nl9awVD03pJc7TYtyS1hw2PecMf5d6puIxbo+1xJAsNLSY38Tf5VMDkqsp4x2ZNNglS0gjxHzM0u4rto2FQ2sOGbJbQVk/hPrQdOSsgypJct7S1FV4Bm9vlFbOY/DtD20I6BMf9oir8gori8/xbk6GigAbuL07/wo4vjUDoxix9piCATGlpMf5lSefSo2cwdeth8M4v8AiVKU8+ZgURZ7OY5z9462wk8mxqMdJsPrUz5KkN/4MykkucR5KdUTe9+IxY+HKsnNGE8LZKlcktIk9eVMOH7D4ZPE4Vvq561GPgIHxFHMNgGmxDbaUDoAB9Ko15q8pNaZxbx+zwwaHvPK/wC0X+VEGOybq/3+JVHNDQCB8d/pTUKyDVbvBSkIwXZXCNGQ0FK6rlR+Kpqj2ihourCNR7tBSBa6Vqj0CoJ8DTNNUswZBhUpCgCBqMAgxIJ5bC9YdkLbDRS9lHacvAA4d9K4vCCU+ijAjzq+y604n7VrSreDuD4xY0H/AOMNoWptK0IIN02iSAbFEpNYffkFSlwBvCFn6Jpcvo91PNa053IV23yteJUypCm0oQFJUVkJCQSnnufICgub9m8O3g3Hk4lS3G9MjQQhWogBKdV+cz4bUbxLWIeALGELzZB7ta1JSJGoKJTMwdgDE361Y7G5M88ou45JQ2yr7NlSAhJX75H3gnYTN5ose8AWl5THZpWP2WdlSwn+1PCHXBCEkXQg3k9FKtbkPM10PVQvGY9SYLaFOCeLTEgeEwCfCh+JzxlUaNbpI/kSB/FP4Ctl/VADSUSxeNS40vQdWkwYIsQoWImRXqUMbmaVPoTwAwqyQB0ICoueZvWa5uqdbx5IUgop+QOEeQ+lYVNUMTn2HaTxuoFhImeQ6UtY/wDaRhU2bC3FeArqhppaTgfpVbE4hKPaUAPz8N6Q3e12PekNYcNjqu31vzqk9hMY7d7EwPdR9JNSh1KtPGMzjD6eNSSOYUP/AHWoAnN8M+S2kakoTqBTcoExEbKTtEGRtel97JcO2gqXK1CILijBUdhHnavO4TCpSnSNLqjxK6ARMD2RNhEQL1ewPajQteXDbymbA51h0wkOo6XOn5KihmZ4zD4JSngvW4Z7tpJTBJ5q03KR1JjpeqLuSlLHehSVFd0oKeuwlJF+Znb0oS1lgBJWySAfbB4Un8h1isiBoxZTBD3NJsBFMqwjWKKnVolSlDW4+rh1GAAlKbFUwNMQNqMYjThyW3EpZi8WuDIBGncW8PQ0LwaiypCFKEAHSpJkgSonSI/eKkJmLCYplW2w+22HkNnulphHtEJXKACT/EQroSOe9ZLqdTksYyBfzQIdoEKJDCHHVHkhJP0n41Zw+W5i77LbeHT1WQT/AIUzf4U74bDoQIQkJSOQAAqyE1vcOgQqSdh+wpUZxGJW51CeEfWaN5X2TwrBBS2nV1Ik/E3o2lNSAetVZPKnC0SgD/SslO962itTFRRRm1aKrdUVA86EglRCQNyogAeZ6VStZNRYjEpQkqWoJSNyowB6mhj+eIIPdJU4eRiE+BlUSPIGlvMyVMIfcUpa0HQ4CRCVHmkAAATziYUJ2oMkzWI0cRe4Di0dezzXZtXdNjd1QufBtB/qV8DQhWUpxKu8lSmgbFwkqcjffZE2gRPluAwLqsU+ludLY4lnokdPE7f7U34rGgDhEISNKAOg/CudqJpLq/Tw/tPjTtjdTcnqgzeFQysltCBp2IkEeEiQQPFJNTY3P9SClQcEgiR3avwRUGIxKUpjUCo3N+dAsViJISLX36Abmrjc88plumY7P2TTkOeuNsNpdCQ37AcTJKCOTieZjikbj4UTGerbKmylDxCQpLl0hQNhqTzPiImlpGXo7vhGoOAoJVxEKiQROx32jlS27i3dgTdIFug2HpenIZDJgFc2aINvHB+/7Sb827RgAhxepfuIEAHyG3relNebOFIQk6QABbc+vKiWR9kn3oKh3aOqtz5CnvKeymHZg6dahzVf5UyGNbzlKlxKR+z3Z98qDxSUoEmVc5BFhz3r1dOzEfZK5bdOor1Iaw28eX5QHjK5y12cw2pSlguEkwVqPnYCBG9EWcChAhKUtxvFtjVdGFzJ8kNYfukzZbkJmNjxSo+gq/h/2fPOEHE4o/ytD6KX+VdEDGSiWqD+Zst3UseMX9J6TVFvPe8VDDDjpm0AwDPhYfGnjB9isE0JDQUofecJWf8ANb4Ct+02K/s2EcUgBJjSkARxKsCB4b+laFdAoTiyuUZ9jXXUhawE92qyBEAg3JI3M/q9VcU7CrEkEApHgd4rTG4mWyn9WqDLWNbeqQkpMSN+opmRooNb8LWNBM7c4nnNfZHnM6kpKdkgkg9dh8p+NGsgaS8+hp08CUFa0nZS1E2I9Z+FKTYk3AJMTHMDewolhMapt4OIQVCOIK4eURvPIcqFKHDdXoukQXsa1ovxoJ5xnYhpV2F934C6fgTI9DQjAdkHsO4SQlxBHFxKBJBBSbg3BvvvULPbRCTCkutH0UPiCD8qK5V23QuxWkEE2VwyJsRq8KRuSjg/dZkYSRuPHF4R/CZvZIeSpCgBqURKSeZlMx6gUXaggEQRyIuD5EUIw+bNOC4B8RB+lWWmGt21qaJ3KSL+aSCknxiatst8oD4yOiJp8Kw86EJKlqCUjdSiAB5k2oee/STLzRR1LZ1esOAfKqeZMlYFy6onSkkJShkmZc07lcSEzN4FpJooIurQqPKOHEpkJ1J1KEpE3IHMDmNvjWTQHtDobQ3pAK08LaPeTwyJ3SAADr5EDyMD6wtHC+4m3sa7E9Nca4nnIqnPA5W2xl2QiGY5shs6RK3eTad/M+6nxPpJtQwZc68deIVzlKB7KPKdz/EfSNq3GNYw6BpSG9XI+0Tz8VK+NCsX2nJUUoStSonbTbrxRagvcTgI8bKyjzbLaLmkXtBjkF7ENp9laJibBYAIJG3XfrV9tTz93Fd2n3U7n1iw8hPjQvPQ1rbaaCealwbi6faO5J2vQwMIhG4gA5W/Z9gpR0KzqV+CfID5zRTFvfBIJPoKjYUAIHIX86qre3pAnc611A21czHDd66xhBACEBThHvKBUo+YEx4rpezpxs4taWkhCAnSAPACT53+VWWcQtKlrSshSk6SbG3CPvAxZIHpS9i3NDyTy5+MzPrTMLDdX0+vVBZC6IhzuAm/I8T9kpO5EKA/l5eu3rU+HAwuOAMFpyIJH3V3B9FVSyfL8QDrDR0HmVISP8yhWmOxpfU0woAKbJb1IUFFXJPEYSBIF77msxgiW2+v7+8rGpdHvJBsEG/3zXTk1Kk1Qy0LS2gOkKcCQFEcz8BPwFXkGuiuQo8y/dK9P6hXq2zH90r0+or1IarvjyQZOVdbVwp8h9K8pVatHhHkPpWCPHbpXRBW1qu/nXOP2k5jrUlhJs2NS/5lWA8wmT/1Cug4hYQlSlbJBJPgBJrjOYYorLjqvaWSo+E7D0ED0piBm434JXVSbW0OqEqH2d91n5D9fOqOWKIWU3IPIc49ek0Q0FSgByAH5/rwqi6vu3wR13PiIP1orm4tZ0cm2UUiKXFCCkAfP5Wo1hUsKAUpwk80i3yTxfOheXwqxBX62/AfWt14FWrUng8E/n/pQw0V7jfmvQl7x3n+g/qgmN7GYdKIbYItcwE/Myo+opVzAJWbJSD/AAyT8B+VMGWYvDhQDqNSuaVal+oBkVYzjMWrBpop6eykf5ZqW4GgaVBrXDDCf34It+zrBtOsud4lKlpITChdKRJBncSVKFvdpocyJv7i3G/JUj/+gVXMcgz5WHxaVkAIUNLgTJlJ5+hvtyNdLfzNSgQ0mN+JXLxAFLyNb5pKRr2Po4Q7Mcuebj7TWg2HDEK5arnfYbXtzFRYLG6QpLphOxkx6zyIPPlWMTmaG4RiNLpUdIU0tUzBPEFWB8QaGYnGpUUlQlKgoLBjdJ0qB80kKHjbmKWfHTg5qKyW2lrlvjMetnEKS8pMG6nFAlTiTOgJiyUi5IExBneSUxGWwAowEi8/nSrm2bpQltCgHXGVkIVP3RMBfUaglQvy8JoQ72hdLXd6lKUs6nlKJgkHhQkGwQAATyJMbCtuh35WWzFgoJoVjUFSnlHQkgJTNpQJv4aiSY6aZpexOeIDrikjUkpCU8piZ35UNYwr+JVYKcPXkPwFM2B7CEpl1yD0SJiidm0coReTwlzFZu85wgkD3U/nua3yjDlJUSIIMR5f6/Sn1vKcPhGluBMlCSZNyYGw8zShhQYk3UbnzJk/Ohah4DNoT3s+MukLz0/lXQ5AqupyxrZw71XCrGkAF2GhYmxoNnaLA0XPs1QzJMtnwo8ZpykrbjITc32eaDWHU4CqUALM7qVxT8yPRIo9neUsowhUw2AoJtAlRPK++9a4tnVhQkXIQhQHUo0qA+VX8lfDjZTMyLUeQm/NefZ3b8P5VjBYjWhKh94A+R5j0MirrZoJlPApxo/dVqT/ACq/+QPxFGWlVsGxaC4UaW2Yj7FXp/UK9Xsy/cq9P6hWaR1Pf9EvJyrLQsPIVk15nYeQ+lZJroBEQvtLhHHcK821BWpBCZsDO4nlIketcMxjqwpTawUqBgpIggjka+hopa7V9lW8WnWAEvpjSvaY+6uNx0PL5UaKTbhAmi356hctw7cDxi/n/vS9mqeKnXHZQ8x+9bUnxiU/4hb50p5uiTanH1tFJCKw/wB5XmMZMKEJCgPjzj1oucOpxEhK1c5UYHwt9KBsa22Rp08N9r3J5+dGsucxLvdoLmjWQLAWB9J2k1kQvdZJ6X6Lts18QAAGePHK9hcqJTrKkog7f6mB8qkfzHCpELJdUOhn6Qmt8x7NhKkpKlLJJuTyA/OKrf2JCDASLUWDSNcLCDrPab43bev0VM5mo/u0JbSeQEn15fKm1rHqLSNa+EJEcgBAiep8TQZvBDuisDYmfQ3+VD28I66sobSpcGABcD8N6BqYgWYPBoqCQ7xfBaCFdzTNUlSNF9JJPTaLUNxGNWsmBE2IHMdDTflXYBRhT6tP8Kbn1NM+VdmsOxdKJV7yrmk/cbwt2Sue5P2QfdglPdo6qt8BTXhOxDCCCoqWRuDsabVCtFi1UZCVKVVjDJQIQAkdAK3UIrcoMWrAHWs2rSz2xflCGgQCtU3MSEQYB2kqKaW9BQQFJKTyBET5TvRL9o+PShLaQkF0nhV7qBGr4mBHn0oHlnbFSEhDwCkdFp1o/MVmXTSvaHtFhOaXVCIbbHrj6/lWHzY1Ag8JoqMxwToktKR/yXJH+FRtVXEpwwHB3y77Ex8xApKqNUV0hqvd7h/j5qHA4Vbx0NJKlc+if5jsPrVPEMmVJIgiUkdCLH51Nis/Vwonu0jZtrhSjxMbq8T8BRHNGO9Afb4lEAOp5hYABIHRW/6tohzaJGDwozUneRJQHHkfinDAOy22f4E/0iqmHV3D49xd0+B5p/EeHlXshksNfyAfKKnxmFK0FMgKF0noobfkfAmm3t3BcVjtrvgiGZIhxt0bHgV5KiP82mrbKr1RypwYjD6TzEeIO3xBr2W4iVFtZhxO468tQ/VvhWWOxSkjaKJ45z7JXLb+oVioMSqW1+ET/iHjXqU1Pf8ARKScow37I8h9KyYrRLgAE9B1qri3HSPswkeKzE9dhbzp+0QBWlqAuTA6mqeIxwAIRxKi3SfEmhy+0DQ1JWlWtIBKUqChB2IVtHz8KGqzpxY2DSeQF1R4qP4CoXUtBpKvu5spBjESyFGEqBSpJnYGOIHzEUAzFGDWopThkuHmtQCQPhxE+cUIz/NG5QArUQsFUXiPHrPKheLz1RnQNM8zv+QqxvPCshvVa49kB9aEpHdggkDYcKSBc7TRbs83qxCP4QpR+Gn6qoBlqirWpRkmLk3vJ+gFM/ZlYQpaj0SkfMn/ALa7mWabPJofv1XLjb2mrAHAs/v0V3OFgOT7qPmo/kn50o43FBA1Hcmw6mjma4mQ6vkpUDyEJ/D50m4tXePJTyFbhtkQrkoeo/2zkngfwnHIyF4dXKSfmkfnTh2IQkYNpQABUCVHmTqVM0k5Y7pQ4PBNviPwpx7B/wD0DJPVcf41VzNYCC4fH8rqxkOhjPwI+yYDHPatRfbatHJ+FaqN9/GkFtTlAioovFbNuT8I/U14gQTzFRRaqFreQ5bVE6AN6mDgKh1j/eaouPb9Px61FFzf9okHFoT7rQ+ZWfwoApACRVnPsaX8W45Mgq0p/lSNI+MT60OzDEaVJHLnXf0w2Qi1zZrfJQUjGDQokEQdwRb6VAlqCU61gfzVcG0j2kn4io8czsoc6K6JhGQhxyuDq3EX91ErCcPDMjfxHX0ork77jiw0AQuN5KbATfnVHALUq4SVFO8Am3jFFOyjqUY2VghKpSDB3VAG/wAPClNXCx7OOL9E3pdRJG8i+fkV0LK8OWmkIO6UCSNiee96nWsISVLIAAJM8gK8HNxFgfiPStccwFcKhax52III22MgGuOm1W7EktkpVaTqjmAq9xyMzVvtKylKi7q0xeRyPh1PKOe1D28P3ayttOpRELlRlXMHUqbiT6Gr+Cwa1LS4+QtafZQE8LZJiRN1KAtqMc4Ak0PYUbtAMjwpEFuFWH1FMEhJUOhlJg2869W+LVwOAbWj4ivUpqe/6JKTlU8X2iICUtIBJA4lnbxgfnQvH5taXXPjYegFKGOz5clKBpiRO59Kr4HKsRiVcKVLPvGY+JroBjiPewj7mjhWcRnn2jikjUFQE8rAc/WqD2NdeOkSZ2SmfoN6dMv/AGep0/bOHV0SLfE005ZkzOHENoAPvG5PrWrY3hZJcVz7J+wrzkF090nxuT6VdzrsixhsI8taypekhBNuL7qQOZO1dBKqRe3TasTpbR7LSpWRzJHs22hJ3/i863G4ueAqLTWAlPK2iUpHNRn4xB+ABqZWLIkjYyR5cvkBWqXdOqBBugeE8NvL8KG4jEwbbT8h+orszZDWhJaMFhfIeRj9+iu4/FaihpOyYnzihmHguqPjA9LVKlKkJUsjiOw8a9lbd78hR21YASZNAlWnsRpUU9QPqqum9jwP7Bh4v9mD8STXKsawVOW90fVVdK/Z29qwiUHdslPoeIfUj0rl+0G8keK6emd/qYD4JlbbkAx5X3860XhpE7Tep0GISB+XxqLFOwRf0FctMqNETa29/nWqlCIn18axrgdPz2quDv8AWqVqRRINjAj5mgnarGlrDKWDfTpT/Mqw+G/pV918avl8uVIvbjMO8dSyk2RxK/mNh8Eyf+oUxp4+0kDUOV+xpKXMDhzvyobmYlXrTARob9KAYkTXopGgNpcnTvLnlyvMKjSeoqdtQuk7HaqjKpQnwMfjU7vWracLLm5pV8PiFNOApOnkfEVeXiClwWEpUFSSYN5E7wP9aFYk3qdWPCkBKkEOJsFC6VDxm4PiKA6hYPVMbSSHBdlDIIkWkzJPLnepe4kG55Hz/KquSOA4Vi8y2gyf5RyolvEdK86cFdMKkrDwR4/SrTLdwf1H6ishJ9KsYdu9Vai9jmx3SzEbeW6eteqxmg+yVHh/UOlepLU94eSXk5QDL+xOHQrWuXCbwrYE32piQhKRCQEjoKwlfCPIVGpynC4lMNapFOVCt6oVu1CXPWqtapTOu1zjtO663ilKjSklJRB9sgXVY9TBHlT04oza8UFxOUIxWIV3kw2AkQYiwUfqB6UaGQRusi1TmFw900khazMquSVKPw/MzXskwYWpTitk2HnuflFMGZdmQHkNtOe0YMj2UiJPToBbciiSOyqEJKEOqSkm5ISb7biLWrot1kW4E4CVfDIIi0ck2Uo5kZSY6gD4iq+Xogqp7yzsjxpWtYWhJkpLYhXhdR+lUj2ZYXjHAU6UykhKQAAClO1us0WT2nE11tFpSLQSOaWuNFAMIU6lCZJgAC5O5sBc+lOXYnK3mlLUoBCFCyT7RhRKTGwEEiJnyrbB5M0zjEJQNICFm9/cH0JoxhMelaSU60wYEiNWxt4Xrnz6t0l0MFPthDGtaeiINrVJmqz6Ao2je8Df1qw+u07HrQbG5s1h4S6uFESlKQVEjrCRYTa/SlMnARgrj6RIgXqgrEFO365TUOJx+mVrQptIi6im3npUdI8+tauugibfq8+VU0g8K1WzHEJabU4vZIk+PgPEmBXP21FalOL9pZJPryHlt6U5Z8lLjSkuAwm9jB1DaORPh1pW/sDrYSXEQn3vuz0nl611vZro2uO45PCQ1zZCywMdVWzJy0UDdXc0SxatSjVB7DGYrpyknhK6cBooqTAoV3ZX93UEz/EQVW9AflV9lM0ZxOWpRlqREHUlw+ajHyBA9KE4ITQdJL2gPmtapu3KGYwXrOF4goc9JNZzEQYqrgkqU4AOtakNWEVgtlrr/YR3vcI1b2AUf4TH0imXurbUjfszxoSXmOYIWkdQdIP/AG10LDoJ3Nulef1DSyQhPxuDmAqMJMWtUzaIrKEm/mbdKlaVPKgLRVfNf3Sp8P6hXqzm37lXp/UK9S2o7w8ktJyodXCPIVWcVVyOEeQ+lVXCJpgFNjhRBVVgu9WFDp61Xj5fWtK0D7UZ4cOnSiO8XMHfSBuY5np69K37N47umVBzUXjeVGyisynj8iJ6UpYl9WJxDi5A+6jwQBb1MlXrULaVLbU2SniMBLj4bMA7DXaPKKaETdos5WnteG8Y5vxv8Y8055Bie+ccVuTp5RA5BQJMblX6EmQTtzn6TSp2XwENIRCkK4lBxMK4gog8QBSZNx5c9y2obuDva9BkABwg7j1Vxt0gC3rvShje0TTWMXqmEhKSRB4k6ifhIHpTBmuPDDK3CNWnZO0kkACeVyL8q5a4XApThAKlEk394z0nfwrcMPaHPHjytMdQceTWBdX6+SYs97VFbwWzKRBSAqBIO5MA+AAoZ2e7TqbP2kLA1KUpIBUAIVEEAhPERGog3gTc0MItsQVm6dxFjM2gjb8hVhWDLq4ab1SByAA8iqAPSjhlN4TUmmYTYcBxyfgui4DPm3eHiQ4DGhcTIkECCRIvaarZ3hAtaHyBwwhZ/hkwfIKJB/mnlSfi8hcbhTjiULJlKUSVFQ6QPa52Bp9yp1ZYbD13CnjBA59QLecUN4ERD2/IpOjZaSD8R/aUM3yppD5CisMrulSDdJkG4+9pPygi4qJrI8Ui7CwtuZBQoRFo4TuYkRHToKs9pcI40kEXamx9w8kn8D6HxgyXEslhXGWn0SpVyO86aY35AJ3286X1DXNHaRmwfWkXtAQAef36olgMmcUlgvFfEpepK4soHgm03AUbneI5Ucz15DTJQY0xedo8aDZBnRQks4pWraFKM+hO4M3CqjzVHeONjWVJKxwmDIAJurmBE33gTvSzZCTTufHp6IrgYzTh8UMwHZtpSdS9aVLOpN40p5AjaSLmescq1d7JJUOBwgzcKg25wQBBimNO9qlCJ25U+3USNwHFKOiY42QhOeYdS8O4lImwgDnBBgfClTBMqT7SFjzQofUU/paMxz5VuhUECZA5/rfnRdNrHQYAtCn0wmGSudY/CiNWhZ3khKo9TG1Q5TlbrqoaTsfh+vGK6spHeDSsEpMgzzBBF+lDOzDfdrU1EFJKT4wYn1F/Wty+03ngALUGgYGkEk0oOxuUpZW7rAL3DxTsgjYchdJn06U7IJjy8PxoDh0xjFCY1NyPHSr/AOVHW038a5z3lxtyYLWtwFjEY1plOt1YQkmAT1M/OpcFjm3RqaUFDnB2/KsvNBSSlSQoEXChIPnPKsYHBNtA922hud9KQPoKgIpDKzm/7lXp/UKxWM2T9ir0/qFZpbU970S7+VqBwjyH0qs62LmryEcKfIfSolIo6aacIXiA5p+zsuxuOUiYm0xMcp3rVhStCisQbgbExpF1aeEGZ28KJ9ya2Q0BatB2KVkrhmCfAV1BSLHmIg0VyNwJEEOcRkd2W48Z7xtXOrOc9knmXF6Glus6ipCm/aSD90gSdrbRYGocNiEte22+khJAERBi393PzrrQ9mbJODwsamZ742MaMjBPw6Jx7KOoU33UELQTY34CTBkAA73sI6UwLbM+H0tXJWMwcS4XUEoMRcyTebkk2sLVfc7T4kiC4aTmiG87OENpO33uV0TEYdK0qSsApUII5da5lneDLTqkjUEzw3m3rNRPZm8rdxXxqu9iFqjUSqOtSMOZwVFA2wSY1G+8x+VG8vy5xJH2+gdQoC3oJoOBWRRS956qLqOR5c0hBKD3i1G7huo+ajeK2z3FrZbBQjWqfhSp2b7SdyA0scE79KfsK4lxGpKgoHnSTwQ6yiArnGN7SvKBSpKRO4I38waBBwbECJny/XxrrmLy1pz2kJJ8hQrFdlsOoTojyNGj1AZwFC20g4p/YpOr1/H869kebd2srIlJEAdASJPmYHwFNmI7H4ZU8SkkdFRao/8AwcyRwOG1uVqjnQk2BSMZZSzYTYU+Hzthd9UE8jap045oxxp+NL2P7JOokpIXHIb0vrbKTBkGshjTwUIuIXT21zcD18PCrKG+KTAj9TXNsvzt1rZRKehppXjXHsIrEd4GEEHQALq+7JJuJOwTfxvAFIOzyT8FprrRDN86S0jg0lybAyQLxK4Fh4GJqrkuFLiy8y8hyTKwuygojmEiItaBFL2FwiiAt5wMoJMyr7T3uEXKwVfOT0phw/eLbP8AZ2whoCVGAFvQL3TZJI9b8qWmkrj+kXu9crXPUJ1FxzENBxIISlJjSbGQCSoqkD4U45a8HG0Oe8hKvLUJiuS5vj21HS2AExwpSLn0G1Pf7PMSThy2syps28EKukeh1D0okbHlhcVeoibGB71k9E2JFQ4rFttwVrSjpqIE+Q3PpUwFCc2yUuLS80vu3kjSCRIKbmOo3Nx12NGY0E0UoSpMdj0KaVpJvG6VpBuNipMVmhr6seElLqWlN81pXfcRYgHeOVepfVtAeAD0/KA85R9n2U+Q+le01UYeVpF/kOleD6uvPoOlE3BGDlbArWKqpfVG/wAhSpn2JWrFBJUrSlIIAJABJVJgc7b1ptFQuTipNQYxlKknUkKttEzVbCYlRaQSZJSCTbe1Th09en0oe8BXuXO887sKMYco8bigCwOkV110zvB23AoLmWVslMltMzyt9KO2cDFKiucxXiKYMXl7YJhPPqfzqucEjp15n86J2zVm0FithRhOCb93pzP51n+xIvw/M9T41O2apaEA0w5P2geZRpQiR5E1jC5e2d08+p/OnjCpCEpCQAAOg6Vh87fBWClU5vjnLpbI8k1hxzMikiFAHyp1S8ev06VguEg+X50Lth4LQK5W40+SZCzO+9TZdinWDI1DqDMGukrWfka0eAMyAfQdK1/kjwVpVa7YX40eopZzHEqcUVGD0p/zDLWTu2nYco+lL2Jytr3OfU/nVsmYOAoXJTW3uOoirWCxBKUtqcKUJOoC0aoIkSLWJomcA37vI8z+dRDAtz7PXmeg8aN27OCLWQ6jYR3BZDg1I1u4lQIGwU2B/TNLeOxtg2244tIsBrVp+sfWrDeCRJ4eXU/nXl4RFrcup/OrE0Q4arfM9/ecSh+R4FKnkhxWhBN9EfUj8K6mH8JgGoTYKvvqUsxuSbmufpwaOnTmfzrc4dKiNUnfcn86y+YP5tYtXM37Suur+xUtKTynemPIctx5SFKe0g8lXpcyXDpS8ggXnqeh610dvEKtfl0FX2jaVWtsyBDCgo6jCZPXiFeqnm2IV3Rv05D3k16kdW8F48kN3K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9433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http://vessemeika.ucoz.ru/pravila-etiketa-dlya-samyx-malenkix-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1124744"/>
            <a:ext cx="2276757" cy="2160000"/>
          </a:xfrm>
          <a:prstGeom prst="rect">
            <a:avLst/>
          </a:prstGeom>
          <a:noFill/>
        </p:spPr>
      </p:pic>
      <p:pic>
        <p:nvPicPr>
          <p:cNvPr id="1042" name="Picture 18" descr="pravila etiketa dlya samyx malenkix 7 &amp;Pcy;&amp;rcy;&amp;acy;&amp;vcy;&amp;icy;&amp;lcy;&amp;acy; &amp;ecy;&amp;tcy;&amp;icy;&amp;kcy;&amp;iecy;&amp;tcy;&amp;acy; &amp;dcy;&amp;lcy;&amp;yacy; &amp;scy;&amp;acy;&amp;mcy;&amp;ycy;&amp;khcy; &amp;mcy;&amp;acy;&amp;lcy;&amp;iecy;&amp;ncy;&amp;softcy;&amp;kcy;&amp;icy;&amp;khcy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8" y="4005064"/>
            <a:ext cx="2276757" cy="2160000"/>
          </a:xfrm>
          <a:prstGeom prst="rect">
            <a:avLst/>
          </a:prstGeom>
          <a:noFill/>
        </p:spPr>
      </p:pic>
      <p:pic>
        <p:nvPicPr>
          <p:cNvPr id="14" name="Picture 10" descr="http://www.playcast.ru/uploads/2015/02/27/12355648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31640" y="548680"/>
            <a:ext cx="1895872" cy="1421905"/>
          </a:xfrm>
          <a:prstGeom prst="rect">
            <a:avLst/>
          </a:prstGeom>
          <a:noFill/>
        </p:spPr>
      </p:pic>
      <p:pic>
        <p:nvPicPr>
          <p:cNvPr id="15" name="Picture 10" descr="http://www.playcast.ru/uploads/2015/02/27/12355648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28184" y="476672"/>
            <a:ext cx="1895872" cy="1421905"/>
          </a:xfrm>
          <a:prstGeom prst="rect">
            <a:avLst/>
          </a:prstGeom>
          <a:noFill/>
        </p:spPr>
      </p:pic>
      <p:pic>
        <p:nvPicPr>
          <p:cNvPr id="16" name="Picture 10" descr="http://www.playcast.ru/uploads/2015/02/27/12355648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63888" y="3284984"/>
            <a:ext cx="1895872" cy="1421905"/>
          </a:xfrm>
          <a:prstGeom prst="rect">
            <a:avLst/>
          </a:prstGeom>
          <a:noFill/>
        </p:spPr>
      </p:pic>
      <p:pic>
        <p:nvPicPr>
          <p:cNvPr id="17" name="Picture 6" descr="http://www.diana10.ru/_ph/27/2/24745353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1560" y="3140968"/>
            <a:ext cx="2110001" cy="2592288"/>
          </a:xfrm>
          <a:prstGeom prst="rect">
            <a:avLst/>
          </a:prstGeom>
          <a:noFill/>
        </p:spPr>
      </p:pic>
      <p:pic>
        <p:nvPicPr>
          <p:cNvPr id="18" name="Picture 6" descr="http://www.diana10.ru/_ph/27/2/24745353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28184" y="3284984"/>
            <a:ext cx="2110001" cy="2592288"/>
          </a:xfrm>
          <a:prstGeom prst="rect">
            <a:avLst/>
          </a:prstGeom>
          <a:noFill/>
        </p:spPr>
      </p:pic>
      <p:pic>
        <p:nvPicPr>
          <p:cNvPr id="19" name="Picture 6" descr="http://www.diana10.ru/_ph/27/2/24745353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19872" y="404664"/>
            <a:ext cx="2110001" cy="2592288"/>
          </a:xfrm>
          <a:prstGeom prst="rect">
            <a:avLst/>
          </a:prstGeom>
          <a:noFill/>
        </p:spPr>
      </p:pic>
      <p:sp>
        <p:nvSpPr>
          <p:cNvPr id="20" name="Стрелка вправо 19">
            <a:hlinkClick r:id="" action="ppaction://hlinkshowjump?jump=nextslide"/>
          </p:cNvPr>
          <p:cNvSpPr/>
          <p:nvPr/>
        </p:nvSpPr>
        <p:spPr>
          <a:xfrm>
            <a:off x="8244408" y="6165304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логопед\36 ФОНОВ для ПРЕЗЕНТАЦИЙ ЛОГОПЕДА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484" name="Picture 4" descr="IMG_00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627784" y="980728"/>
            <a:ext cx="2161504" cy="2160241"/>
          </a:xfr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6486" name="Picture 6" descr="IMG_00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699792" y="3933056"/>
            <a:ext cx="2196000" cy="2160240"/>
          </a:xfr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6488" name="Picture 8" descr="IMG_00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580112" y="1052736"/>
            <a:ext cx="2172400" cy="2160000"/>
          </a:xfr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6490" name="Picture 10" descr="IMG_001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5652120" y="4005064"/>
            <a:ext cx="2160241" cy="2160000"/>
          </a:xfr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" name="Picture 4" descr="http://nachalka.com/sites/default/userpic/terewnyeva/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179512" y="2780928"/>
            <a:ext cx="1958731" cy="2232248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244408" y="6165304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6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6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6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764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48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6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276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48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6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276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48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64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764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49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логопед\36 ФОНОВ для ПРЕЗЕНТАЦИЙ ЛОГОПЕДА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http://kartinki-gif.ru/_ph/32/2/4537023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548680"/>
            <a:ext cx="4176464" cy="6056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29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Играем  с дедушкой Этикетом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user1</cp:lastModifiedBy>
  <cp:revision>28</cp:revision>
  <dcterms:created xsi:type="dcterms:W3CDTF">2015-04-25T06:56:24Z</dcterms:created>
  <dcterms:modified xsi:type="dcterms:W3CDTF">2015-04-28T12:37:26Z</dcterms:modified>
</cp:coreProperties>
</file>