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9E6B-BF6F-4FD0-B1ED-E36AC695DBE3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AF00-6A2D-45D2-9351-4913BD0B8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F00-6A2D-45D2-9351-4913BD0B8B5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 школьный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Альбом </a:t>
            </a:r>
            <a:r>
              <a:rPr lang="ru-RU" b="1" i="1" smtClean="0">
                <a:solidFill>
                  <a:srgbClr val="C00000"/>
                </a:solidFill>
              </a:rPr>
              <a:t>для развития  </a:t>
            </a:r>
            <a:r>
              <a:rPr lang="ru-RU" b="1" i="1" dirty="0" smtClean="0">
                <a:solidFill>
                  <a:srgbClr val="C00000"/>
                </a:solidFill>
              </a:rPr>
              <a:t>словарного запаса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60959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Разработала: учитель –логопед </a:t>
            </a:r>
            <a:r>
              <a:rPr lang="ru-RU" sz="2800" b="1" i="1" dirty="0" err="1" smtClean="0"/>
              <a:t>Шиханова</a:t>
            </a:r>
            <a:r>
              <a:rPr lang="ru-RU" sz="2800" b="1" i="1" dirty="0" smtClean="0"/>
              <a:t> В</a:t>
            </a:r>
            <a:r>
              <a:rPr lang="ru-RU" sz="2800" b="1" i="1" dirty="0" smtClean="0"/>
              <a:t>. В.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" descr="Рисунок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1633558" cy="2524590"/>
          </a:xfrm>
          <a:prstGeom prst="rect">
            <a:avLst/>
          </a:prstGeom>
          <a:noFill/>
        </p:spPr>
      </p:pic>
      <p:pic>
        <p:nvPicPr>
          <p:cNvPr id="6" name="Picture 20" descr="Рисунок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1633558" cy="2524590"/>
          </a:xfrm>
          <a:prstGeom prst="rect">
            <a:avLst/>
          </a:prstGeom>
          <a:noFill/>
        </p:spPr>
      </p:pic>
      <p:pic>
        <p:nvPicPr>
          <p:cNvPr id="7" name="Picture 20" descr="Рисунок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928802"/>
            <a:ext cx="1633558" cy="2524590"/>
          </a:xfrm>
          <a:prstGeom prst="rect">
            <a:avLst/>
          </a:prstGeom>
          <a:noFill/>
        </p:spPr>
      </p:pic>
      <p:pic>
        <p:nvPicPr>
          <p:cNvPr id="8" name="Picture 20" descr="Рисунок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1633558" cy="2524590"/>
          </a:xfrm>
          <a:prstGeom prst="rect">
            <a:avLst/>
          </a:prstGeom>
          <a:noFill/>
        </p:spPr>
      </p:pic>
      <p:pic>
        <p:nvPicPr>
          <p:cNvPr id="9" name="Picture 20" descr="Рисунок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1633558" cy="2524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0"/>
            <a:ext cx="3307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Один -много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86256"/>
            <a:ext cx="1829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ВЕДРО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143116"/>
            <a:ext cx="1766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ВЕДРА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357158" y="2643182"/>
            <a:ext cx="2500330" cy="1643074"/>
          </a:xfrm>
          <a:prstGeom prst="rect">
            <a:avLst/>
          </a:prstGeom>
          <a:noFill/>
        </p:spPr>
      </p:pic>
      <p:pic>
        <p:nvPicPr>
          <p:cNvPr id="3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4643438" y="3500438"/>
            <a:ext cx="2500330" cy="1643074"/>
          </a:xfrm>
          <a:prstGeom prst="rect">
            <a:avLst/>
          </a:prstGeom>
          <a:noFill/>
        </p:spPr>
      </p:pic>
      <p:pic>
        <p:nvPicPr>
          <p:cNvPr id="4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6357950" y="2357430"/>
            <a:ext cx="2500330" cy="1643074"/>
          </a:xfrm>
          <a:prstGeom prst="rect">
            <a:avLst/>
          </a:prstGeom>
          <a:noFill/>
        </p:spPr>
      </p:pic>
      <p:pic>
        <p:nvPicPr>
          <p:cNvPr id="5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3929058" y="1428736"/>
            <a:ext cx="2500330" cy="1643074"/>
          </a:xfrm>
          <a:prstGeom prst="rect">
            <a:avLst/>
          </a:prstGeom>
          <a:noFill/>
        </p:spPr>
      </p:pic>
      <p:pic>
        <p:nvPicPr>
          <p:cNvPr id="6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5929322" y="714356"/>
            <a:ext cx="2500330" cy="1643074"/>
          </a:xfrm>
          <a:prstGeom prst="rect">
            <a:avLst/>
          </a:prstGeom>
          <a:noFill/>
        </p:spPr>
      </p:pic>
      <p:pic>
        <p:nvPicPr>
          <p:cNvPr id="7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 l="11913" t="3549" r="4685" b="14826"/>
          <a:stretch>
            <a:fillRect/>
          </a:stretch>
        </p:blipFill>
        <p:spPr bwMode="auto">
          <a:xfrm>
            <a:off x="6643670" y="4643446"/>
            <a:ext cx="2500330" cy="16430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857364"/>
            <a:ext cx="2590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МАШИНА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500702"/>
            <a:ext cx="2699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Интересно\Игрушка\ULvTJtPLeM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407" t="11111" r="7407" b="11111"/>
          <a:stretch>
            <a:fillRect/>
          </a:stretch>
        </p:blipFill>
        <p:spPr bwMode="auto">
          <a:xfrm>
            <a:off x="285720" y="2143116"/>
            <a:ext cx="2503732" cy="2286016"/>
          </a:xfrm>
          <a:prstGeom prst="rect">
            <a:avLst/>
          </a:prstGeom>
          <a:noFill/>
        </p:spPr>
      </p:pic>
      <p:pic>
        <p:nvPicPr>
          <p:cNvPr id="4" name="Picture 2" descr="F:\Интересно\Игрушка\ULvTJtPLeM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407" t="11111" r="7407" b="11111"/>
          <a:stretch>
            <a:fillRect/>
          </a:stretch>
        </p:blipFill>
        <p:spPr bwMode="auto">
          <a:xfrm>
            <a:off x="6640268" y="4071942"/>
            <a:ext cx="2503732" cy="2286016"/>
          </a:xfrm>
          <a:prstGeom prst="rect">
            <a:avLst/>
          </a:prstGeom>
          <a:noFill/>
        </p:spPr>
      </p:pic>
      <p:pic>
        <p:nvPicPr>
          <p:cNvPr id="5" name="Picture 2" descr="F:\Интересно\Игрушка\ULvTJtPLeM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407" t="11111" r="7407" b="11111"/>
          <a:stretch>
            <a:fillRect/>
          </a:stretch>
        </p:blipFill>
        <p:spPr bwMode="auto">
          <a:xfrm>
            <a:off x="4143372" y="2143116"/>
            <a:ext cx="2503732" cy="2286016"/>
          </a:xfrm>
          <a:prstGeom prst="rect">
            <a:avLst/>
          </a:prstGeom>
          <a:noFill/>
        </p:spPr>
      </p:pic>
      <p:pic>
        <p:nvPicPr>
          <p:cNvPr id="6" name="Picture 2" descr="F:\Интересно\Игрушка\ULvTJtPLeM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407" t="11111" r="7407" b="11111"/>
          <a:stretch>
            <a:fillRect/>
          </a:stretch>
        </p:blipFill>
        <p:spPr bwMode="auto">
          <a:xfrm>
            <a:off x="5929322" y="357166"/>
            <a:ext cx="2503732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142984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МЯЧ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000108"/>
            <a:ext cx="1689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МЯЧИ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Сравни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3894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Слон </a:t>
            </a:r>
            <a:r>
              <a:rPr lang="ru-RU" sz="4000" b="1" dirty="0" smtClean="0">
                <a:solidFill>
                  <a:srgbClr val="FF3300"/>
                </a:solidFill>
              </a:rPr>
              <a:t>БОЛЬШОЙ,</a:t>
            </a:r>
            <a:endParaRPr lang="ru-RU" sz="4000" dirty="0"/>
          </a:p>
        </p:txBody>
      </p:sp>
      <p:pic>
        <p:nvPicPr>
          <p:cNvPr id="4" name="Picture 7" descr="больш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43372" y="0"/>
            <a:ext cx="3583251" cy="365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8176" y="4572008"/>
            <a:ext cx="4645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а мышки</a:t>
            </a:r>
            <a:r>
              <a:rPr lang="ru-RU" sz="3600" b="1" dirty="0" smtClean="0">
                <a:solidFill>
                  <a:srgbClr val="FF3300"/>
                </a:solidFill>
              </a:rPr>
              <a:t> МАЛЕНЬКИЕ</a:t>
            </a:r>
          </a:p>
        </p:txBody>
      </p:sp>
      <p:pic>
        <p:nvPicPr>
          <p:cNvPr id="6" name="Picture 5" descr="маленьк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273412"/>
            <a:ext cx="3722953" cy="358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6279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Одна ленточка  </a:t>
            </a:r>
            <a:r>
              <a:rPr lang="ru-RU" sz="4000" b="1" dirty="0" smtClean="0">
                <a:solidFill>
                  <a:srgbClr val="FF0000"/>
                </a:solidFill>
              </a:rPr>
              <a:t>КОРОТКАЯ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4" name="Picture 5" descr="длинная коротка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12" y="1142984"/>
            <a:ext cx="3877845" cy="3500462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571736" y="4929198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а другая -</a:t>
            </a:r>
            <a:r>
              <a:rPr lang="ru-RU" sz="4000" b="1" dirty="0" smtClean="0">
                <a:solidFill>
                  <a:srgbClr val="FF3300"/>
                </a:solidFill>
              </a:rPr>
              <a:t>  ДЛИННАЯ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Неваляшка  </a:t>
            </a:r>
            <a:r>
              <a:rPr lang="ru-RU" sz="3200" b="1" dirty="0" smtClean="0">
                <a:solidFill>
                  <a:srgbClr val="FF3300"/>
                </a:solidFill>
              </a:rPr>
              <a:t>ДАЛЕКО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5" name="Picture 5" descr="широкий узк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928670"/>
            <a:ext cx="48275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5500702"/>
            <a:ext cx="315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 мячик</a:t>
            </a:r>
            <a:r>
              <a:rPr lang="ru-RU" sz="3200" b="1" dirty="0" smtClean="0">
                <a:solidFill>
                  <a:srgbClr val="FF3300"/>
                </a:solidFill>
              </a:rPr>
              <a:t> БЛИЗКО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Кошка идет по</a:t>
            </a:r>
            <a:r>
              <a:rPr lang="ru-RU" sz="3600" b="1" dirty="0" smtClean="0">
                <a:solidFill>
                  <a:srgbClr val="FF3300"/>
                </a:solidFill>
              </a:rPr>
              <a:t> УЗКОЙ </a:t>
            </a:r>
            <a:r>
              <a:rPr lang="ru-RU" sz="3600" b="1" dirty="0" smtClean="0"/>
              <a:t>дорожке, </a:t>
            </a:r>
            <a:endParaRPr lang="ru-RU" sz="3600" dirty="0"/>
          </a:p>
        </p:txBody>
      </p:sp>
      <p:pic>
        <p:nvPicPr>
          <p:cNvPr id="3" name="Picture 5" descr="кошка соб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86182" y="571480"/>
            <a:ext cx="3962398" cy="462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а собачка </a:t>
            </a:r>
            <a:br>
              <a:rPr lang="ru-RU" sz="3600" b="1" dirty="0" smtClean="0"/>
            </a:br>
            <a:r>
              <a:rPr lang="ru-RU" sz="3600" b="1" dirty="0" smtClean="0"/>
              <a:t>по</a:t>
            </a:r>
            <a:r>
              <a:rPr lang="ru-RU" sz="3600" b="1" dirty="0" smtClean="0">
                <a:solidFill>
                  <a:srgbClr val="FF3300"/>
                </a:solidFill>
              </a:rPr>
              <a:t> ШИРОКОЙ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3334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 зайчика ушки </a:t>
            </a:r>
            <a:r>
              <a:rPr lang="ru-RU" sz="3600" b="1" dirty="0" smtClean="0">
                <a:solidFill>
                  <a:srgbClr val="FF3300"/>
                </a:solidFill>
              </a:rPr>
              <a:t>ДЛИННЫЕ</a:t>
            </a:r>
            <a:r>
              <a:rPr lang="ru-RU" sz="3600" b="1" dirty="0" smtClean="0"/>
              <a:t>, </a:t>
            </a:r>
            <a:endParaRPr lang="ru-RU" sz="3600" dirty="0"/>
          </a:p>
        </p:txBody>
      </p:sp>
      <p:pic>
        <p:nvPicPr>
          <p:cNvPr id="3" name="Picture 5" descr="кроткие длин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3" y="1673226"/>
            <a:ext cx="3571900" cy="3917336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4214810" y="3786190"/>
            <a:ext cx="4704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а у кошки – </a:t>
            </a:r>
            <a:r>
              <a:rPr lang="ru-RU" sz="3600" b="1" dirty="0" smtClean="0">
                <a:solidFill>
                  <a:srgbClr val="FF3300"/>
                </a:solidFill>
              </a:rPr>
              <a:t>КОРОТКИЕ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3wall.com/wallpaper/medium/1004/medium_20100410100238151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6"/>
          <p:cNvSpPr txBox="1">
            <a:spLocks noChangeArrowheads="1"/>
          </p:cNvSpPr>
          <p:nvPr/>
        </p:nvSpPr>
        <p:spPr>
          <a:xfrm>
            <a:off x="642910" y="1785926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Конец!</a:t>
            </a: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96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делайть слайдшоу в программе ФотоШОУ. - 3 Декабря 2013 - Blog - Con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Вешалка: &quot;Рыбка&quot;. 60,00 грн. 600x600dom.gollo. - Прихожие - Прихожие - Персональный сай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285992" cy="2285992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3bb24664ecdfe95fd1af952cc0da16bb-108-144&amp;n=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85794"/>
            <a:ext cx="1785950" cy="1903061"/>
          </a:xfrm>
          <a:prstGeom prst="rect">
            <a:avLst/>
          </a:prstGeom>
          <a:noFill/>
        </p:spPr>
      </p:pic>
      <p:pic>
        <p:nvPicPr>
          <p:cNvPr id="1034" name="Picture 10" descr="Блестяшка лошадка - Животные в картинках - Анимация картинки - Анимированные картинки открыт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86124"/>
            <a:ext cx="3143272" cy="2563158"/>
          </a:xfrm>
          <a:prstGeom prst="rect">
            <a:avLst/>
          </a:prstGeom>
          <a:noFill/>
        </p:spPr>
      </p:pic>
      <p:pic>
        <p:nvPicPr>
          <p:cNvPr id="1036" name="Picture 12" descr="http://im0-tub-ru.yandex.net/i?id=8a98d14177803f658466604eaef1c1ff-138-144&amp;n=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571612"/>
            <a:ext cx="3000396" cy="1912017"/>
          </a:xfrm>
          <a:prstGeom prst="rect">
            <a:avLst/>
          </a:prstGeom>
          <a:noFill/>
        </p:spPr>
      </p:pic>
      <p:pic>
        <p:nvPicPr>
          <p:cNvPr id="1038" name="Picture 14" descr="маленькие породы собак Обои Разное HD 333v751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642918"/>
            <a:ext cx="3286148" cy="2457004"/>
          </a:xfrm>
          <a:prstGeom prst="rect">
            <a:avLst/>
          </a:prstGeom>
          <a:noFill/>
        </p:spPr>
      </p:pic>
      <p:pic>
        <p:nvPicPr>
          <p:cNvPr id="1040" name="Picture 16" descr="http://im0-tub-ru.yandex.net/i?id=0e02f6f5aeecfa1625cb60c712a06c8a-46-144&amp;n=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2428892" cy="18907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Задание 1</a:t>
            </a:r>
            <a:r>
              <a:rPr lang="ru-RU" sz="2400" dirty="0" smtClean="0">
                <a:solidFill>
                  <a:srgbClr val="C00000"/>
                </a:solidFill>
              </a:rPr>
              <a:t>«Кто как двигается?» (предикативный словарь )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Посмотри на картинки и скажи кто как  передвигается</a:t>
            </a:r>
          </a:p>
        </p:txBody>
      </p:sp>
      <p:pic>
        <p:nvPicPr>
          <p:cNvPr id="1044" name="Picture 20" descr="http://im1-tub-ru.yandex.net/i?id=2edf23fdc62e01fcf3a02bb9c935c335-133-144&amp;n=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00372"/>
            <a:ext cx="2214578" cy="19854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6286520"/>
            <a:ext cx="699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Слова для справок: плавает, летает, скачет, прыгает, ползает,  бегает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невник Анастасия_Калёнов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://im3-tub-ru.yandex.net/i?id=b0a1028779f17fb228de78aacfef4ae7-48-144&amp;n=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2000264" cy="1984995"/>
          </a:xfrm>
          <a:prstGeom prst="rect">
            <a:avLst/>
          </a:prstGeom>
          <a:noFill/>
        </p:spPr>
      </p:pic>
      <p:pic>
        <p:nvPicPr>
          <p:cNvPr id="14344" name="Picture 8" descr="Детский стульчик со спинкой Marian Plast 3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00306"/>
            <a:ext cx="2214578" cy="2055854"/>
          </a:xfrm>
          <a:prstGeom prst="rect">
            <a:avLst/>
          </a:prstGeom>
          <a:noFill/>
        </p:spPr>
      </p:pic>
      <p:pic>
        <p:nvPicPr>
          <p:cNvPr id="14346" name="Picture 10" descr="Wallpapers - обои для рабочего стола. Wallpapers 48 Картинк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643050"/>
            <a:ext cx="3905245" cy="2928934"/>
          </a:xfrm>
          <a:prstGeom prst="rect">
            <a:avLst/>
          </a:prstGeom>
          <a:noFill/>
        </p:spPr>
      </p:pic>
      <p:pic>
        <p:nvPicPr>
          <p:cNvPr id="14348" name="Picture 12" descr="Клипарт &quot;Colored Pencils 05&quot; / Категория &quot;Дизайн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7694"/>
            <a:ext cx="2000264" cy="2315790"/>
          </a:xfrm>
          <a:prstGeom prst="rect">
            <a:avLst/>
          </a:prstGeom>
          <a:noFill/>
        </p:spPr>
      </p:pic>
      <p:pic>
        <p:nvPicPr>
          <p:cNvPr id="14350" name="Picture 14" descr="http://im2-tub-ru.yandex.net/i?id=319b231e7b1c06c2ed4ca9b531b4e7ec-123-144&amp;n=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918">
            <a:off x="4184675" y="4773408"/>
            <a:ext cx="2357454" cy="1693199"/>
          </a:xfrm>
          <a:prstGeom prst="rect">
            <a:avLst/>
          </a:prstGeom>
          <a:noFill/>
        </p:spPr>
      </p:pic>
      <p:pic>
        <p:nvPicPr>
          <p:cNvPr id="14352" name="Picture 16" descr="Фотографии Украина Санки. Детские санки Ukrain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72008"/>
            <a:ext cx="2714644" cy="2046842"/>
          </a:xfrm>
          <a:prstGeom prst="rect">
            <a:avLst/>
          </a:prstGeom>
          <a:noFill/>
        </p:spPr>
      </p:pic>
      <p:pic>
        <p:nvPicPr>
          <p:cNvPr id="14356" name="Picture 20" descr="детская педальная машина педальная машина BMW детские автомо…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2" b="11565"/>
          <a:stretch>
            <a:fillRect/>
          </a:stretch>
        </p:blipFill>
        <p:spPr bwMode="auto">
          <a:xfrm>
            <a:off x="6072198" y="2714620"/>
            <a:ext cx="3286148" cy="1857388"/>
          </a:xfrm>
          <a:prstGeom prst="rect">
            <a:avLst/>
          </a:prstGeom>
          <a:noFill/>
        </p:spPr>
      </p:pic>
      <p:pic>
        <p:nvPicPr>
          <p:cNvPr id="14358" name="Picture 22" descr="http://im3-tub-ru.yandex.net/i?id=5033842c55c9cee5017079b72ef5d134-01-144&amp;n=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60" y="4714860"/>
            <a:ext cx="2143140" cy="2143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Задание 2. (номинативный словарь).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Посмотри на картинки и укажи предмет: на нем  сидят, на них катаются зимой, на ней ездят люди, ими рисуют в альбоме, на ней жарят котлеты, в ней живут собаки, ее украшают на Новый год, их обувают на ноги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Посуда для чая и кофе Арника 220/1300мл. 15пр. - 0 Арника 220/1300мл. 15пр. Освежитель - Poppy Coral &quot;Букет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88C90"/>
              </a:clrFrom>
              <a:clrTo>
                <a:srgbClr val="988C9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357222" y="357166"/>
            <a:ext cx="3428992" cy="257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2" name="Picture 8" descr="http://im1-tub-ru.yandex.net/i?id=18cbc6bddb3fa1c2ebcfca858c02c403-91-144&amp;n=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714356"/>
            <a:ext cx="2643206" cy="1583487"/>
          </a:xfrm>
          <a:prstGeom prst="rect">
            <a:avLst/>
          </a:prstGeom>
          <a:noFill/>
        </p:spPr>
      </p:pic>
      <p:pic>
        <p:nvPicPr>
          <p:cNvPr id="16396" name="Picture 12" descr="Отсутствие части таблицы IKEA приобрести IKEA постели таблицу небольшой журнальный столик журнальный столик квадратных таблицы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28604"/>
            <a:ext cx="2786082" cy="2786082"/>
          </a:xfrm>
          <a:prstGeom prst="rect">
            <a:avLst/>
          </a:prstGeom>
          <a:noFill/>
        </p:spPr>
      </p:pic>
      <p:pic>
        <p:nvPicPr>
          <p:cNvPr id="16398" name="Picture 14" descr="EasyWalker Сумка для детских принадлежностей детские товар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000372"/>
            <a:ext cx="3429024" cy="3429024"/>
          </a:xfrm>
          <a:prstGeom prst="rect">
            <a:avLst/>
          </a:prstGeom>
          <a:noFill/>
        </p:spPr>
      </p:pic>
      <p:pic>
        <p:nvPicPr>
          <p:cNvPr id="16400" name="Picture 16" descr="Новостной портал для скачивания через торрент или напрямую &quot; Страница 4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0CED1"/>
              </a:clrFrom>
              <a:clrTo>
                <a:srgbClr val="D0CE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429000"/>
            <a:ext cx="3286148" cy="2464611"/>
          </a:xfrm>
          <a:prstGeom prst="rect">
            <a:avLst/>
          </a:prstGeom>
          <a:noFill/>
        </p:spPr>
      </p:pic>
      <p:pic>
        <p:nvPicPr>
          <p:cNvPr id="16402" name="Picture 18" descr="http://im2-tub-ru.yandex.net/i?id=449e5f031638fea377771c6de79eeeca-68-144&amp;n=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81413">
            <a:off x="14509" y="4085671"/>
            <a:ext cx="2476500" cy="876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857496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ваза из стекла, то она </a:t>
            </a:r>
            <a:r>
              <a:rPr lang="ru-RU" sz="2400" b="1" i="1" dirty="0" smtClean="0">
                <a:solidFill>
                  <a:srgbClr val="C00000"/>
                </a:solidFill>
              </a:rPr>
              <a:t>стеклянная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61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Задание 3. ( словарь признаков). «Скажи по - другому»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214311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Если кубики из пластмассы, то они…..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2714620"/>
            <a:ext cx="3500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Если стол из дерева , то он…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29264"/>
            <a:ext cx="2857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ключ из металла , то он…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78645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сумка из кожи, то она…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5572140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коробка из картона, то она…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2857496"/>
            <a:ext cx="236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пластмассовые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307181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деревянный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215082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металлический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6143644"/>
            <a:ext cx="138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кожаная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6286520"/>
            <a:ext cx="17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картонная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285728"/>
            <a:ext cx="5716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Кто умеет прыгать?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6" descr="SANBSA-027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69"/>
            <a:ext cx="3643306" cy="25263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786058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Кенгуру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6" name="Picture 5" descr="SANBSA-02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5992">
            <a:off x="5050287" y="1295727"/>
            <a:ext cx="3276600" cy="1982788"/>
          </a:xfrm>
          <a:prstGeom prst="rect">
            <a:avLst/>
          </a:prstGeom>
          <a:noFill/>
        </p:spPr>
      </p:pic>
      <p:pic>
        <p:nvPicPr>
          <p:cNvPr id="7" name="Picture 5" descr="SANBSA-026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811" y="4143380"/>
            <a:ext cx="2425189" cy="2357455"/>
          </a:xfrm>
          <a:prstGeom prst="rect">
            <a:avLst/>
          </a:prstGeom>
          <a:noFill/>
        </p:spPr>
      </p:pic>
      <p:pic>
        <p:nvPicPr>
          <p:cNvPr id="8" name="Picture 5" descr="Anml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4419600" cy="1838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43702" y="6273225"/>
            <a:ext cx="1753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Лягушка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928934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Заяц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86322"/>
            <a:ext cx="2146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Тушканчик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bat_large_B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5080000" cy="1644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5505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Кто умеет летать?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Летучая мышь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Picture 5" descr="maca009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70"/>
            <a:ext cx="3009900" cy="3095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29520" y="2500306"/>
            <a:ext cx="1405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Птица</a:t>
            </a:r>
          </a:p>
        </p:txBody>
      </p:sp>
      <p:pic>
        <p:nvPicPr>
          <p:cNvPr id="7" name="Picture 6" descr="SANBSA-026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000504"/>
            <a:ext cx="3200400" cy="2668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4714884"/>
            <a:ext cx="1634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Бабочка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0"/>
            <a:ext cx="5291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Кто умеет бегать?</a:t>
            </a:r>
          </a:p>
        </p:txBody>
      </p:sp>
      <p:pic>
        <p:nvPicPr>
          <p:cNvPr id="4" name="Picture 5" descr="bounding_h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857232"/>
            <a:ext cx="3786214" cy="1590165"/>
          </a:xfrm>
          <a:prstGeom prst="rect">
            <a:avLst/>
          </a:prstGeom>
          <a:noFill/>
        </p:spPr>
      </p:pic>
      <p:pic>
        <p:nvPicPr>
          <p:cNvPr id="5" name="Picture 5" descr="SANBSA-02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8759" y="3748054"/>
            <a:ext cx="4395241" cy="3109946"/>
          </a:xfrm>
          <a:prstGeom prst="rect">
            <a:avLst/>
          </a:prstGeom>
          <a:noFill/>
        </p:spPr>
      </p:pic>
      <p:pic>
        <p:nvPicPr>
          <p:cNvPr id="6" name="Picture 5" descr="SANBSA-027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3116"/>
            <a:ext cx="6720890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72330" y="2357430"/>
            <a:ext cx="141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Собака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071942"/>
            <a:ext cx="130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Зебра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714752"/>
            <a:ext cx="1369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Гепард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гра и дети - Картинка 18869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71604" y="214290"/>
            <a:ext cx="5652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Кто умеет плавать?</a:t>
            </a:r>
          </a:p>
        </p:txBody>
      </p:sp>
      <p:pic>
        <p:nvPicPr>
          <p:cNvPr id="3" name="Picture 6" descr="SANBSA-02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786214" cy="2531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429000"/>
            <a:ext cx="1475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Лебедь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7" descr="naca213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509822"/>
            <a:ext cx="4242718" cy="43481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29520" y="5500702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Рыба</a:t>
            </a:r>
          </a:p>
        </p:txBody>
      </p:sp>
      <p:pic>
        <p:nvPicPr>
          <p:cNvPr id="8" name="Picture 5" descr="SANBSA-026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357694"/>
            <a:ext cx="1920718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273225"/>
            <a:ext cx="1515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Медуза</a:t>
            </a:r>
          </a:p>
        </p:txBody>
      </p:sp>
      <p:pic>
        <p:nvPicPr>
          <p:cNvPr id="10" name="Picture 7" descr="SANBSA-027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857232"/>
            <a:ext cx="3571900" cy="19921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3504" y="2786058"/>
            <a:ext cx="177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5608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Кто умеет ползать?</a:t>
            </a:r>
          </a:p>
        </p:txBody>
      </p:sp>
      <p:pic>
        <p:nvPicPr>
          <p:cNvPr id="3" name="Picture 6" descr="SANBSA-02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522431" cy="27336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143380"/>
            <a:ext cx="105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Змея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5" descr="Anml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838200"/>
            <a:ext cx="3124200" cy="2360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43834" y="2428868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Рак</a:t>
            </a:r>
          </a:p>
        </p:txBody>
      </p:sp>
      <p:pic>
        <p:nvPicPr>
          <p:cNvPr id="7" name="Picture 5" descr="SANBSA-026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000372"/>
            <a:ext cx="2214578" cy="1332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4810" y="4357694"/>
            <a:ext cx="1339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Улитка</a:t>
            </a:r>
          </a:p>
        </p:txBody>
      </p:sp>
      <p:pic>
        <p:nvPicPr>
          <p:cNvPr id="9" name="Picture 4" descr="naca206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429000"/>
            <a:ext cx="1976534" cy="3000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5572140"/>
            <a:ext cx="1777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Ящерица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266</Words>
  <Application>Microsoft Office PowerPoint</Application>
  <PresentationFormat>Экран (4:3)</PresentationFormat>
  <Paragraphs>71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Альбом для развития  словарного запаса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Irina A</cp:lastModifiedBy>
  <cp:revision>32</cp:revision>
  <dcterms:modified xsi:type="dcterms:W3CDTF">2016-12-14T08:16:16Z</dcterms:modified>
</cp:coreProperties>
</file>