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F97ED-50DC-4CE3-BFF4-22DD9505546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B82F9-8FD1-4E34-98BD-5E50F3CAF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Исследуют</a:t>
            </a:r>
            <a:r>
              <a:rPr lang="ru-RU" baseline="0" dirty="0" smtClean="0"/>
              <a:t>  руль от машины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82F9-8FD1-4E34-98BD-5E50F3CAF0A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E112-4E07-4CD3-923A-9C94F081758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120C-BD1E-482F-9CE5-50F67CA0B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ОТЧЁТ  ЗА  ЛЕТНИЙ  ПЕРИОД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группы № 1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2017г.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Воспитатели: Купинская Т.Н.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C00000"/>
                </a:solidFill>
              </a:rPr>
              <a:t>Мифтахова</a:t>
            </a:r>
            <a:r>
              <a:rPr lang="ru-RU" dirty="0" smtClean="0">
                <a:solidFill>
                  <a:srgbClr val="C00000"/>
                </a:solidFill>
              </a:rPr>
              <a:t> Л.М.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Мы играли, мы и пели, рисовать мы захотели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Содержимое 7" descr="SAM_05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43609" y="1714488"/>
            <a:ext cx="7344816" cy="5000660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 тихий час мы отдыхали, постепенно все вставали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AM_051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714488"/>
            <a:ext cx="4038600" cy="3028950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AM_052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07086" y="3140968"/>
            <a:ext cx="3946389" cy="2959792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 дорожке мы прошлись, ножки силы набрались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Содержимое 7" descr="SAM_053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57224" y="1600200"/>
            <a:ext cx="7358113" cy="4900634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Стараемся, самостоятельно обуваемся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SAM_05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00100" y="1452150"/>
            <a:ext cx="7358114" cy="497724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Витамины, фрукты, сок, быть здоровыми помог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SAM_054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28662" y="1600200"/>
            <a:ext cx="7572427" cy="482919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42907" y="0"/>
            <a:ext cx="928690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61555" y="2967335"/>
            <a:ext cx="3828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прогулке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Лето солнце подарило и природой удивило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Наша клумба хороша, поросятками полна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Содержимое 6" descr="SAM_0349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395536" y="2348880"/>
            <a:ext cx="4040188" cy="3451035"/>
          </a:xfrm>
          <a:prstGeom prst="rect">
            <a:avLst/>
          </a:prstGeom>
          <a:ln w="88900" cap="sq" cmpd="thickThin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143116"/>
            <a:ext cx="4041775" cy="7143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Что за чудо, что за диво, под кустом всё так красиво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 descr="SAM_035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3071810"/>
            <a:ext cx="4041775" cy="3429024"/>
          </a:xfrm>
          <a:prstGeom prst="rect">
            <a:avLst/>
          </a:prstGeom>
          <a:ln w="88900" cap="sq" cmpd="thickThin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 мячик учимся играть, чтобы в ручках удержать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 descr="SAM_043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1500174"/>
            <a:ext cx="4038600" cy="3143272"/>
          </a:xfrm>
          <a:prstGeom prst="rect">
            <a:avLst/>
          </a:prstGeom>
          <a:ln w="88900" cap="sq" cmpd="thickThin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Содержимое 11" descr="SAM_0413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57200" y="2928934"/>
            <a:ext cx="4038600" cy="3286148"/>
          </a:xfrm>
          <a:prstGeom prst="rect">
            <a:avLst/>
          </a:prstGeom>
          <a:ln w="88900" cap="sq" cmpd="thickThin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Мы в песочнице играем и друг другу не мешаем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" name="Содержимое 9" descr="SAM_04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1600200"/>
            <a:ext cx="8072493" cy="5114948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Маленькие ножки правильно переходят дорожки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SAM_049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43050"/>
            <a:ext cx="4038600" cy="3286148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AM_049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857496"/>
            <a:ext cx="4038600" cy="3500462"/>
          </a:xfrm>
          <a:prstGeom prst="rect">
            <a:avLst/>
          </a:prstGeom>
          <a:ln w="889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500034" y="357166"/>
            <a:ext cx="81439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Отчёт за летний период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Водичка, водичка, умой моё личико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 удовольствием учатся мыть свои ручки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Содержимое 6" descr="SAM_055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28596" y="2214554"/>
            <a:ext cx="4040188" cy="3030141"/>
          </a:xfrm>
          <a:prstGeom prst="rect">
            <a:avLst/>
          </a:prstGeom>
          <a:ln w="88900" cap="sq" cmpd="thickThin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2857496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Дети знают свои полотенчики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Содержимое 7" descr="SAM_055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714876" y="3643314"/>
            <a:ext cx="4041775" cy="3031331"/>
          </a:xfrm>
          <a:prstGeom prst="rect">
            <a:avLst/>
          </a:prstGeom>
          <a:ln w="88900" cap="sq" cmpd="thickThin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536973" cy="721516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28596" y="2967335"/>
            <a:ext cx="86145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C00000"/>
                </a:solidFill>
              </a:rPr>
              <a:t>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 Создать условия, обеспечивающие охрану жизни и укрепление здоровья детей, предупреждение заболеваний и травматизма.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 Совершенствовать работу по развитию творческих начал у детей, воспитывать умение созерцать и понимать прекрасное в окружающей природе.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3. Проводить осуществление педагогического и санитарного просвещения  родителей по вопросам воспитания и оздоровления детей в летний период.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4. Реализовать систему мероприятий, направленных на оздоровление и физическое развитие детей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Наши маленькие детки, словно сладкие конфетки</a:t>
            </a:r>
            <a:endParaRPr lang="ru-RU" sz="3200" dirty="0"/>
          </a:p>
        </p:txBody>
      </p:sp>
      <p:pic>
        <p:nvPicPr>
          <p:cNvPr id="4" name="Содержимое 3" descr="SAM_038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1340768"/>
            <a:ext cx="7704856" cy="5318413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В группе  каждый сам играет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AM_037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1772816"/>
            <a:ext cx="4038600" cy="302895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AM_038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6016" y="2996952"/>
            <a:ext cx="4038600" cy="302895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Сказки с воспитателем читаем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7143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Стихи  А. </a:t>
            </a:r>
            <a:r>
              <a:rPr lang="ru-RU" dirty="0" err="1" smtClean="0">
                <a:solidFill>
                  <a:srgbClr val="00B050"/>
                </a:solidFill>
              </a:rPr>
              <a:t>Борто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Содержимое 6" descr="SAM_048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28596" y="2143116"/>
            <a:ext cx="4040188" cy="3500462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000241"/>
            <a:ext cx="4041775" cy="7143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Сказка  «Петушки»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 descr="SAM_050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860032" y="2928934"/>
            <a:ext cx="3826768" cy="3720055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Сказку </a:t>
            </a:r>
            <a:r>
              <a:rPr lang="ru-RU" dirty="0" smtClean="0">
                <a:solidFill>
                  <a:srgbClr val="C00000"/>
                </a:solidFill>
              </a:rPr>
              <a:t>«Репку</a:t>
            </a:r>
            <a:r>
              <a:rPr lang="ru-RU" dirty="0" smtClean="0">
                <a:solidFill>
                  <a:srgbClr val="C00000"/>
                </a:solidFill>
              </a:rPr>
              <a:t>» посмотрели, сами сделать захотели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Содержимое 9" descr="SAM_040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3438" y="1571612"/>
            <a:ext cx="4038600" cy="3571900"/>
          </a:xfrm>
          <a:prstGeom prst="rect">
            <a:avLst/>
          </a:prstGeom>
          <a:ln w="889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Содержимое 8" descr="SAM_0392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261442" y="2996952"/>
            <a:ext cx="4234357" cy="3498752"/>
          </a:xfrm>
          <a:prstGeom prst="rect">
            <a:avLst/>
          </a:prstGeom>
          <a:ln w="889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Руль я свой кручу, кручу, прокатиться я хочу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Содержимое 7" descr="SAM_045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43608" y="1600201"/>
            <a:ext cx="7344816" cy="512071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Мы в автобусе сидим и в окошечко глядим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AM_046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643050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SAM_046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3438" y="3143248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246</Words>
  <Application>Microsoft Office PowerPoint</Application>
  <PresentationFormat>Экран (4:3)</PresentationFormat>
  <Paragraphs>33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ОТЧЁТ  ЗА  ЛЕТНИЙ  ПЕРИОД группы № 1 2017г.    Воспитатели: Купинская Т.Н. Мифтахова Л.М.</vt:lpstr>
      <vt:lpstr>Слайд 2</vt:lpstr>
      <vt:lpstr>задачи</vt:lpstr>
      <vt:lpstr>Наши маленькие детки, словно сладкие конфетки</vt:lpstr>
      <vt:lpstr>В группе  каждый сам играет</vt:lpstr>
      <vt:lpstr>Сказки с воспитателем читаем</vt:lpstr>
      <vt:lpstr>Сказку «Репку» посмотрели, сами сделать захотели</vt:lpstr>
      <vt:lpstr>Руль я свой кручу, кручу, прокатиться я хочу</vt:lpstr>
      <vt:lpstr>Мы в автобусе сидим и в окошечко глядим</vt:lpstr>
      <vt:lpstr>Мы играли, мы и пели, рисовать мы захотели</vt:lpstr>
      <vt:lpstr>В тихий час мы отдыхали, постепенно все вставали</vt:lpstr>
      <vt:lpstr>По дорожке мы прошлись, ножки силы набрались</vt:lpstr>
      <vt:lpstr>Стараемся, самостоятельно обуваемся</vt:lpstr>
      <vt:lpstr>Витамины, фрукты, сок, быть здоровыми помог</vt:lpstr>
      <vt:lpstr>Слайд 15</vt:lpstr>
      <vt:lpstr>Лето солнце подарило и природой удивило</vt:lpstr>
      <vt:lpstr>В мячик учимся играть, чтобы в ручках удержать</vt:lpstr>
      <vt:lpstr>Мы в песочнице играем и друг другу не мешаем</vt:lpstr>
      <vt:lpstr>Маленькие ножки правильно переходят дорожки</vt:lpstr>
      <vt:lpstr>Водичка, водичка, умой моё личико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 ЗА  ЛЕТНИЙ  ПЕРИОД группы № 1 2017г.    Воспитатели: Купинская Т.Н. Мифтахова Л.М.</dc:title>
  <dc:creator>купинская татьяна ни</dc:creator>
  <cp:lastModifiedBy>Irina A</cp:lastModifiedBy>
  <cp:revision>23</cp:revision>
  <dcterms:created xsi:type="dcterms:W3CDTF">2017-09-06T05:35:39Z</dcterms:created>
  <dcterms:modified xsi:type="dcterms:W3CDTF">2017-09-24T12:17:08Z</dcterms:modified>
</cp:coreProperties>
</file>