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63" r:id="rId3"/>
    <p:sldId id="264" r:id="rId4"/>
    <p:sldId id="271" r:id="rId5"/>
    <p:sldId id="269" r:id="rId6"/>
    <p:sldId id="267" r:id="rId7"/>
    <p:sldId id="270" r:id="rId8"/>
    <p:sldId id="272" r:id="rId9"/>
    <p:sldId id="273" r:id="rId10"/>
    <p:sldId id="27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A7F5-B999-420A-BEE8-C0EAA7CCD5AC}" type="datetimeFigureOut">
              <a:rPr lang="ru-RU" smtClean="0"/>
              <a:pPr/>
              <a:t>18.02.2024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E3D4-F02B-4B17-849E-0B8C71900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A7F5-B999-420A-BEE8-C0EAA7CCD5AC}" type="datetimeFigureOut">
              <a:rPr lang="ru-RU" smtClean="0"/>
              <a:pPr/>
              <a:t>18.02.2024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E3D4-F02B-4B17-849E-0B8C71900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A7F5-B999-420A-BEE8-C0EAA7CCD5AC}" type="datetimeFigureOut">
              <a:rPr lang="ru-RU" smtClean="0"/>
              <a:pPr/>
              <a:t>18.02.2024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E3D4-F02B-4B17-849E-0B8C71900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A7F5-B999-420A-BEE8-C0EAA7CCD5AC}" type="datetimeFigureOut">
              <a:rPr lang="ru-RU" smtClean="0"/>
              <a:pPr/>
              <a:t>18.02.2024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E3D4-F02B-4B17-849E-0B8C71900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A7F5-B999-420A-BEE8-C0EAA7CCD5AC}" type="datetimeFigureOut">
              <a:rPr lang="ru-RU" smtClean="0"/>
              <a:pPr/>
              <a:t>18.02.2024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E3D4-F02B-4B17-849E-0B8C71900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A7F5-B999-420A-BEE8-C0EAA7CCD5AC}" type="datetimeFigureOut">
              <a:rPr lang="ru-RU" smtClean="0"/>
              <a:pPr/>
              <a:t>18.02.2024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E3D4-F02B-4B17-849E-0B8C71900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A7F5-B999-420A-BEE8-C0EAA7CCD5AC}" type="datetimeFigureOut">
              <a:rPr lang="ru-RU" smtClean="0"/>
              <a:pPr/>
              <a:t>18.02.2024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E3D4-F02B-4B17-849E-0B8C71900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A7F5-B999-420A-BEE8-C0EAA7CCD5AC}" type="datetimeFigureOut">
              <a:rPr lang="ru-RU" smtClean="0"/>
              <a:pPr/>
              <a:t>18.02.2024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E3D4-F02B-4B17-849E-0B8C71900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A7F5-B999-420A-BEE8-C0EAA7CCD5AC}" type="datetimeFigureOut">
              <a:rPr lang="ru-RU" smtClean="0"/>
              <a:pPr/>
              <a:t>18.02.2024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E3D4-F02B-4B17-849E-0B8C71900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A7F5-B999-420A-BEE8-C0EAA7CCD5AC}" type="datetimeFigureOut">
              <a:rPr lang="ru-RU" smtClean="0"/>
              <a:pPr/>
              <a:t>18.02.2024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E3D4-F02B-4B17-849E-0B8C71900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A7F5-B999-420A-BEE8-C0EAA7CCD5AC}" type="datetimeFigureOut">
              <a:rPr lang="ru-RU" smtClean="0"/>
              <a:pPr/>
              <a:t>18.02.2024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E3D4-F02B-4B17-849E-0B8C71900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4A7F5-B999-420A-BEE8-C0EAA7CCD5AC}" type="datetimeFigureOut">
              <a:rPr lang="ru-RU" smtClean="0"/>
              <a:pPr/>
              <a:t>18.02.2024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0E3D4-F02B-4B17-849E-0B8C71900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0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ЛЕКАРСТВЕННЫЕ РАСТЕНИЯ</a:t>
            </a:r>
            <a:endParaRPr lang="ru-RU" sz="4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004048" y="3886200"/>
            <a:ext cx="3600400" cy="1752600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Выполнила: </a:t>
            </a:r>
            <a:endParaRPr lang="ru-RU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r"/>
            <a:r>
              <a:rPr lang="ru-RU" sz="2400" dirty="0" err="1" smtClean="0">
                <a:solidFill>
                  <a:schemeClr val="bg2">
                    <a:lumMod val="25000"/>
                  </a:schemeClr>
                </a:solidFill>
              </a:rPr>
              <a:t>Храмкова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 С.Н.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92" y="764704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s017.radikal.ru/i439/1303/1e/a2411f373c1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844824"/>
            <a:ext cx="4248472" cy="3192425"/>
          </a:xfrm>
          <a:prstGeom prst="rect">
            <a:avLst/>
          </a:prstGeom>
          <a:noFill/>
        </p:spPr>
      </p:pic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0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404664"/>
            <a:ext cx="496855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Ы</a:t>
            </a:r>
            <a:r>
              <a:rPr lang="ru-RU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Л</a:t>
            </a:r>
            <a:r>
              <a:rPr lang="ru-RU" sz="8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Ш</a:t>
            </a:r>
            <a:r>
              <a:rPr lang="ru-RU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  <a:r>
              <a:rPr lang="ru-RU" sz="8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</a:t>
            </a:r>
            <a:endParaRPr lang="ru-RU" sz="80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43608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67744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91880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16016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187624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411760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635896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860032" y="5345340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496" y="3068960"/>
            <a:ext cx="223224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ответ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940152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084168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Ы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164288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308304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Ш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Управляющая кнопка: далее 18">
            <a:hlinkClick r:id="" action="ppaction://hlinkshowjump?jump=nextslide" highlightClick="1"/>
          </p:cNvPr>
          <p:cNvSpPr/>
          <p:nvPr/>
        </p:nvSpPr>
        <p:spPr>
          <a:xfrm>
            <a:off x="8028384" y="332656"/>
            <a:ext cx="792088" cy="504056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2" grpId="0"/>
      <p:bldP spid="13" grpId="0"/>
      <p:bldP spid="16" grpId="0"/>
      <p:bldP spid="16" grpId="1"/>
      <p:bldP spid="16" grpId="2"/>
      <p:bldP spid="18" grpId="0"/>
      <p:bldP spid="1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6" name="Picture 7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07704" y="1700808"/>
            <a:ext cx="5051425" cy="3787775"/>
          </a:xfrm>
          <a:noFill/>
          <a:ln/>
        </p:spPr>
      </p:pic>
      <p:sp>
        <p:nvSpPr>
          <p:cNvPr id="6" name="Рамка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0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87824" y="404664"/>
            <a:ext cx="317333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r>
              <a:rPr lang="ru-RU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Л</a:t>
            </a:r>
            <a:r>
              <a:rPr lang="ru-RU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</a:t>
            </a:r>
            <a:r>
              <a:rPr lang="ru-RU" sz="8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051720" y="5589240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75856" y="5589240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499992" y="5589240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724128" y="5589240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195736" y="5445224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419872" y="5445224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44008" y="5445224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868144" y="5445224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3214717"/>
            <a:ext cx="223224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ответ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8028384" y="332656"/>
            <a:ext cx="792088" cy="504056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60" name="Picture 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55776" y="1628800"/>
            <a:ext cx="4139952" cy="3122250"/>
          </a:xfrm>
          <a:noFill/>
          <a:ln/>
        </p:spPr>
      </p:pic>
      <p:pic>
        <p:nvPicPr>
          <p:cNvPr id="96262" name="Picture 7"/>
          <p:cNvPicPr>
            <a:picLocks noChangeAspect="1" noChangeArrowheads="1"/>
          </p:cNvPicPr>
          <p:nvPr/>
        </p:nvPicPr>
        <p:blipFill>
          <a:blip r:embed="rId3" cstate="print"/>
          <a:srcRect l="40094" b="4538"/>
          <a:stretch>
            <a:fillRect/>
          </a:stretch>
        </p:blipFill>
        <p:spPr bwMode="auto">
          <a:xfrm>
            <a:off x="2555776" y="2204864"/>
            <a:ext cx="1706764" cy="2520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Рамка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0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67744" y="404664"/>
            <a:ext cx="496855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r>
              <a:rPr lang="ru-RU" sz="8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А</a:t>
            </a:r>
            <a:r>
              <a:rPr lang="ru-RU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</a:t>
            </a:r>
            <a:r>
              <a:rPr lang="ru-RU" sz="8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Ё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</a:t>
            </a:r>
            <a:r>
              <a:rPr lang="ru-RU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З</a:t>
            </a:r>
            <a:endParaRPr lang="ru-RU" sz="80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43608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267744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491880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16016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187624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411760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Е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635896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860032" y="5417348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Ё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5496" y="3068960"/>
            <a:ext cx="223224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ответ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940152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084168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164288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7308304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Управляющая кнопка: далее 21">
            <a:hlinkClick r:id="" action="ppaction://hlinkshowjump?jump=nextslide" highlightClick="1"/>
          </p:cNvPr>
          <p:cNvSpPr/>
          <p:nvPr/>
        </p:nvSpPr>
        <p:spPr>
          <a:xfrm>
            <a:off x="8028384" y="332656"/>
            <a:ext cx="792088" cy="504056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4" grpId="0"/>
      <p:bldP spid="15" grpId="0"/>
      <p:bldP spid="16" grpId="0"/>
      <p:bldP spid="19" grpId="0"/>
      <p:bldP spid="19" grpId="1"/>
      <p:bldP spid="19" grpId="2"/>
      <p:bldP spid="21" grpId="0"/>
      <p:bldP spid="2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мка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0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67744" y="404664"/>
            <a:ext cx="496855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r>
              <a:rPr lang="ru-RU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К</a:t>
            </a:r>
            <a:r>
              <a:rPr lang="ru-RU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</a:t>
            </a:r>
            <a:r>
              <a:rPr lang="ru-RU" sz="8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</a:t>
            </a:r>
            <a:r>
              <a:rPr lang="ru-RU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И</a:t>
            </a:r>
            <a:endParaRPr lang="ru-RU" sz="80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43608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267744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91880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16016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187624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411760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35896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860032" y="5417348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5496" y="3068960"/>
            <a:ext cx="223224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ответ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940152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084168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164288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308304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8028384" y="332656"/>
            <a:ext cx="792088" cy="504056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s://upload.wikimedia.org/wikipedia/commons/5/55/Viburnum_opulus_2005_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844824"/>
            <a:ext cx="4392488" cy="32943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3" grpId="0"/>
      <p:bldP spid="14" grpId="0"/>
      <p:bldP spid="17" grpId="0"/>
      <p:bldP spid="17" grpId="1"/>
      <p:bldP spid="17" grpId="2"/>
      <p:bldP spid="19" grpId="0"/>
      <p:bldP spid="1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2" name="Picture 7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627784" y="1772816"/>
            <a:ext cx="3960440" cy="2985715"/>
          </a:xfrm>
          <a:noFill/>
          <a:ln/>
        </p:spPr>
      </p:pic>
      <p:sp>
        <p:nvSpPr>
          <p:cNvPr id="6" name="Рамка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0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Рамка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0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23728" y="404664"/>
            <a:ext cx="496855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</a:t>
            </a:r>
            <a:r>
              <a:rPr lang="ru-RU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А</a:t>
            </a:r>
            <a:r>
              <a:rPr lang="ru-RU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r>
              <a:rPr lang="ru-RU" sz="8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</a:t>
            </a:r>
            <a:r>
              <a:rPr lang="ru-RU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И</a:t>
            </a:r>
            <a:endParaRPr lang="ru-RU" sz="80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547664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771800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95936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220072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691680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915816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139952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364088" y="5417348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5496" y="3068960"/>
            <a:ext cx="223224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ответ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444208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588224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668344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812360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23528" y="5517232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67544" y="5373216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Управляющая кнопка: далее 25">
            <a:hlinkClick r:id="" action="ppaction://hlinkshowjump?jump=nextslide" highlightClick="1"/>
          </p:cNvPr>
          <p:cNvSpPr/>
          <p:nvPr/>
        </p:nvSpPr>
        <p:spPr>
          <a:xfrm>
            <a:off x="8028384" y="332656"/>
            <a:ext cx="792088" cy="504056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6" grpId="0"/>
      <p:bldP spid="17" grpId="0"/>
      <p:bldP spid="18" grpId="0"/>
      <p:bldP spid="21" grpId="0"/>
      <p:bldP spid="21" grpId="1"/>
      <p:bldP spid="21" grpId="2"/>
      <p:bldP spid="23" grpId="0"/>
      <p:bldP spid="23" grpId="1"/>
      <p:bldP spid="25" grpId="0"/>
      <p:bldP spid="2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90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772816"/>
            <a:ext cx="4139952" cy="3104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Рамка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0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Рамка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0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Рамка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0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404664"/>
            <a:ext cx="5256584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Ш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r>
              <a:rPr lang="ru-RU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М</a:t>
            </a:r>
            <a:r>
              <a:rPr lang="ru-RU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r>
              <a:rPr lang="ru-RU" sz="8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</a:t>
            </a:r>
            <a:r>
              <a:rPr lang="ru-RU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К</a:t>
            </a:r>
            <a:endParaRPr lang="ru-RU" sz="80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547664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771800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995936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220072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691680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915816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139952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364088" y="5417348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Ш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5496" y="3068960"/>
            <a:ext cx="223224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ответ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444208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588224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668344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7812360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23528" y="5517232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467544" y="5373216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7" name="Управляющая кнопка: далее 26">
            <a:hlinkClick r:id="" action="ppaction://hlinkshowjump?jump=nextslide" highlightClick="1"/>
          </p:cNvPr>
          <p:cNvSpPr/>
          <p:nvPr/>
        </p:nvSpPr>
        <p:spPr>
          <a:xfrm>
            <a:off x="8028384" y="332656"/>
            <a:ext cx="792088" cy="504056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7" grpId="0"/>
      <p:bldP spid="18" grpId="0"/>
      <p:bldP spid="19" grpId="0"/>
      <p:bldP spid="22" grpId="0"/>
      <p:bldP spid="22" grpId="1"/>
      <p:bldP spid="22" grpId="2"/>
      <p:bldP spid="24" grpId="0"/>
      <p:bldP spid="24" grpId="1"/>
      <p:bldP spid="26" grpId="0"/>
      <p:bldP spid="2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732384"/>
            <a:ext cx="299085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Рамка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0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67744" y="404664"/>
            <a:ext cx="496855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r>
              <a:rPr lang="ru-RU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Л</a:t>
            </a:r>
            <a:r>
              <a:rPr lang="ru-RU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</a:t>
            </a:r>
            <a:r>
              <a:rPr lang="ru-RU" sz="8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</a:t>
            </a:r>
            <a:r>
              <a:rPr lang="ru-RU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А</a:t>
            </a:r>
            <a:endParaRPr lang="ru-RU" sz="80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43608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267744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91880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16016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187624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411760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35896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860032" y="5417348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5496" y="3068960"/>
            <a:ext cx="223224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ответ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940152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084168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164288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308304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8028384" y="332656"/>
            <a:ext cx="792088" cy="504056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3" grpId="0"/>
      <p:bldP spid="14" grpId="0"/>
      <p:bldP spid="17" grpId="0"/>
      <p:bldP spid="17" grpId="1"/>
      <p:bldP spid="17" grpId="2"/>
      <p:bldP spid="19" grpId="0"/>
      <p:bldP spid="19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s017.radikal.ru/i439/1303/1e/a2411f373c1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844824"/>
            <a:ext cx="4248472" cy="3192425"/>
          </a:xfrm>
          <a:prstGeom prst="rect">
            <a:avLst/>
          </a:prstGeom>
          <a:noFill/>
        </p:spPr>
      </p:pic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0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404664"/>
            <a:ext cx="496855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Ы</a:t>
            </a:r>
            <a:r>
              <a:rPr lang="ru-RU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Л</a:t>
            </a:r>
            <a:r>
              <a:rPr lang="ru-RU" sz="8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Ш</a:t>
            </a:r>
            <a:r>
              <a:rPr lang="ru-RU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  <a:r>
              <a:rPr lang="ru-RU" sz="8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</a:t>
            </a:r>
            <a:endParaRPr lang="ru-RU" sz="80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43608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67744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91880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16016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187624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411760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635896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860032" y="5345340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496" y="3068960"/>
            <a:ext cx="223224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ответ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940152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084168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Ы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164288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308304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Ш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Управляющая кнопка: далее 18">
            <a:hlinkClick r:id="" action="ppaction://hlinkshowjump?jump=nextslide" highlightClick="1"/>
          </p:cNvPr>
          <p:cNvSpPr/>
          <p:nvPr/>
        </p:nvSpPr>
        <p:spPr>
          <a:xfrm>
            <a:off x="8028384" y="332656"/>
            <a:ext cx="792088" cy="504056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2" grpId="0"/>
      <p:bldP spid="13" grpId="0"/>
      <p:bldP spid="16" grpId="0"/>
      <p:bldP spid="16" grpId="1"/>
      <p:bldP spid="16" grpId="2"/>
      <p:bldP spid="18" grpId="0"/>
      <p:bldP spid="18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dachadecor.ru/images/givbp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772816"/>
            <a:ext cx="4163616" cy="3330893"/>
          </a:xfrm>
          <a:prstGeom prst="rect">
            <a:avLst/>
          </a:prstGeom>
          <a:noFill/>
        </p:spPr>
      </p:pic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0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404664"/>
            <a:ext cx="496855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</a:t>
            </a:r>
            <a:r>
              <a:rPr lang="ru-RU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Ц</a:t>
            </a:r>
            <a:r>
              <a:rPr lang="ru-RU" sz="8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У</a:t>
            </a:r>
            <a:r>
              <a:rPr lang="ru-RU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  <a:r>
              <a:rPr lang="ru-RU" sz="8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80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43608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67744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91880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16016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187624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411760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У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635896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Ш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860032" y="5345340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496" y="3068960"/>
            <a:ext cx="223224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ответ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940152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084168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Ц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164288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308304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Управляющая кнопка: далее 18">
            <a:hlinkClick r:id="" action="ppaction://hlinkshowjump?jump=nextslide" highlightClick="1"/>
          </p:cNvPr>
          <p:cNvSpPr/>
          <p:nvPr/>
        </p:nvSpPr>
        <p:spPr>
          <a:xfrm>
            <a:off x="8028384" y="332656"/>
            <a:ext cx="792088" cy="504056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2" grpId="0"/>
      <p:bldP spid="13" grpId="0"/>
      <p:bldP spid="16" grpId="0"/>
      <p:bldP spid="16" grpId="1"/>
      <p:bldP spid="16" grpId="2"/>
      <p:bldP spid="18" grpId="0"/>
      <p:bldP spid="18" grpId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79</Words>
  <Application>Microsoft Office PowerPoint</Application>
  <PresentationFormat>Экран (4:3)</PresentationFormat>
  <Paragraphs>76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ЛЕКАРСТВЕННЫЕ РАСТЕНИЯ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Света</cp:lastModifiedBy>
  <cp:revision>11</cp:revision>
  <dcterms:created xsi:type="dcterms:W3CDTF">2015-11-17T15:28:27Z</dcterms:created>
  <dcterms:modified xsi:type="dcterms:W3CDTF">2024-02-18T11:22:57Z</dcterms:modified>
</cp:coreProperties>
</file>