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FF"/>
    <a:srgbClr val="FEC6F7"/>
    <a:srgbClr val="DB45B4"/>
    <a:srgbClr val="ED7E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abc-color.com/image/coloring/princess/002/thumbelina/thumbelina-picture-color-3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53413" y="1923185"/>
            <a:ext cx="3066473" cy="479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bankreceptov.ru/pict/cokotuha-05.gif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07090" y="3879272"/>
            <a:ext cx="5213626" cy="297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5A4D-9C5A-46BB-945D-AD16B9B053D7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D28C-D72F-41BE-8DC9-88134450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93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5A4D-9C5A-46BB-945D-AD16B9B053D7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D28C-D72F-41BE-8DC9-88134450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2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5A4D-9C5A-46BB-945D-AD16B9B053D7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D28C-D72F-41BE-8DC9-88134450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36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://abc-color.com/image/coloring/princess/002/thumbelina/thumbelina-picture-color-3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55741" y="3728769"/>
            <a:ext cx="1795896" cy="281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5A4D-9C5A-46BB-945D-AD16B9B053D7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D28C-D72F-41BE-8DC9-88134450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15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5A4D-9C5A-46BB-945D-AD16B9B053D7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D28C-D72F-41BE-8DC9-88134450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44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5A4D-9C5A-46BB-945D-AD16B9B053D7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D28C-D72F-41BE-8DC9-88134450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14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5A4D-9C5A-46BB-945D-AD16B9B053D7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D28C-D72F-41BE-8DC9-88134450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96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abc-color.com/image/coloring/princess/002/thumbelina/thumbelina-picture-color-3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55741" y="3728769"/>
            <a:ext cx="1795896" cy="281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5A4D-9C5A-46BB-945D-AD16B9B053D7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D28C-D72F-41BE-8DC9-88134450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21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5A4D-9C5A-46BB-945D-AD16B9B053D7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D28C-D72F-41BE-8DC9-88134450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33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5A4D-9C5A-46BB-945D-AD16B9B053D7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D28C-D72F-41BE-8DC9-88134450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84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5A4D-9C5A-46BB-945D-AD16B9B053D7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D28C-D72F-41BE-8DC9-88134450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86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0715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5A4D-9C5A-46BB-945D-AD16B9B053D7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D28C-D72F-41BE-8DC9-881344502B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://alldayklipart.ru/uploads/posts/2012-05/1338139108_1aapsdpnkfntslnds500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20000" cy="6840000"/>
          </a:xfrm>
          <a:prstGeom prst="rect">
            <a:avLst/>
          </a:prstGeom>
          <a:ln w="190500" cap="sq">
            <a:solidFill>
              <a:srgbClr val="DB45B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bc-color.com/image/coloring/princess/002/thumbelina/thumbelina-picture-color-3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991" r="-121289"/>
          <a:stretch/>
        </p:blipFill>
        <p:spPr bwMode="auto">
          <a:xfrm>
            <a:off x="4387274" y="0"/>
            <a:ext cx="6471226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59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7581" y="1645920"/>
            <a:ext cx="6659417" cy="236266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Угадай героя сказки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6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492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1354" y="548640"/>
            <a:ext cx="3882683" cy="53203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Девочка добрая в сказке жила,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бабушке по лесу в гости пошла.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Мама красивую шапочку сшила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пирожков дать с собой не забыла.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же за девочка-лапочка.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зовут её? …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g3.proshkolu.ru/content/media/pic/std/1000000/520000/519035-cfd30bb198d4e9a0.gif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3525" y="478302"/>
            <a:ext cx="4149969" cy="538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082" y="379828"/>
            <a:ext cx="4234375" cy="54891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 за друга по цепочке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Ухватились все так прочно!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ещё помощники скоро прибегут,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Победит упрямицу дружный общий труд.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засела крепко! Кто же это? …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3.bp.blogspot.com/-kVpwHGCOZP8/Um5eAdbmWSI/AAAAAAAADU8/gqMGRsiV2CU/s1600/%D1%80%D0%B5%D0%BF%D0%BA%D0%B0-e1342782593447-1024x734+%D0%BA%D0%BE%D0%BF%D0%B8%D1%8F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7594" y="956603"/>
            <a:ext cx="438912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73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1692" y="590843"/>
            <a:ext cx="3742006" cy="52781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Трое их живёт в избушке,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ней три стула и три кружки,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 кроватки, три подушки.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Угадайте без подсказки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герои этой сказки?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rpp.nashaucheba.ru/pars_docs/refs/170/169349/img17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3698" y="1397595"/>
            <a:ext cx="4712677" cy="376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914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9489" y="323557"/>
            <a:ext cx="3756074" cy="554543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лесу тёмном на опушке,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 дружно все в избушке.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Маму дети поджидали,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домик волка не пускали.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 сказка для ребят…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g12.nnm.me/8/9/b/c/d/0f9d8041c0e51245360ddcf09f5.pn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38954" y="1412478"/>
            <a:ext cx="4839921" cy="390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29841" y="411481"/>
            <a:ext cx="294917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150" y="379828"/>
            <a:ext cx="3854547" cy="54891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мальчишка деревянный,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и ключик золотой!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Артемон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Пьеро,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Дружат все они со мной.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Всюду нос сую я длинный,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Моё имя …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cs617426.vk.me/u142253378/video/l_4b89ddfc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29797" y="492370"/>
            <a:ext cx="4065563" cy="537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492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9489" y="506437"/>
            <a:ext cx="3756074" cy="53625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шляпе синенькой мальчишка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известной детской книжки.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глупышка и зазнайка,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зовут его …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nfodoski.ru/d/661318/d/f91-215h400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2165" y="717452"/>
            <a:ext cx="3615398" cy="51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647114"/>
            <a:ext cx="8127423" cy="306675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7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72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28650" y="365760"/>
            <a:ext cx="3886200" cy="581120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 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Всех он любит неизменно,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б к нему ни приходил.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Догадались?      Это Гена,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Гена… </a:t>
            </a:r>
          </a:p>
          <a:p>
            <a:endParaRPr lang="ru-RU" dirty="0"/>
          </a:p>
        </p:txBody>
      </p:sp>
      <p:pic>
        <p:nvPicPr>
          <p:cNvPr id="7" name="Содержимое 6" descr="http://dayfun.ru/wp-content/uploads/2015/02/%D0%9A%D0%B0%D0%BA-%D1%80%D0%B8%D1%81%D0%BE%D0%B2%D0%B0%D1%82%D1%8C-%D0%B3%D0%B0%D1%80%D0%BC%D0%BE%D1%88%D0%BA%D1%83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2049" y="561975"/>
            <a:ext cx="3672202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79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629841" y="411481"/>
            <a:ext cx="294917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92369" y="675249"/>
            <a:ext cx="4389119" cy="57396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Всех на свете он добрей,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Лечит он больных зверей,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однажды бегемота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Вытащил он из болота.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известен, знаменит,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доктор…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 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www.playing-field.ru/img/2015/051817/450120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0135" y="581012"/>
            <a:ext cx="4178105" cy="546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29841" y="411481"/>
            <a:ext cx="294917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3218" y="1167618"/>
            <a:ext cx="4149970" cy="470137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Враг людей и враг зверей.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Злой разбойник…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vseodetyah.com/editorfiles/images/multi/aibolit-krokodil-i-solnce/aibolit-krokodil-i-solnce-large-6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8947" y="1589649"/>
            <a:ext cx="4051495" cy="369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6948" y="520505"/>
            <a:ext cx="3953021" cy="53484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Любит мёд, друзей встречает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ворчалки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сочиняет.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ещё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пыхтелки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кричалки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сопелки…Ух!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Забавный медвежонок…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reshetoria.ru/konkursy/napervyvzglyad/vinni_puh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1323" y="1097279"/>
            <a:ext cx="4304714" cy="47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492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7286" y="984738"/>
            <a:ext cx="3784209" cy="524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легко, как по канату,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Пройдёт по тоненькой верёвочке.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жила в цветке когда-то.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Ну, а зовут её…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thumbs.dreamstime.com/z/%D1%81%D1%86%D0%B5%D0%BD%D0%B0-%D1%81%D0%BA%D0%B0%D0%B7%D0%BA%D0%B8-%D1%88%D0%B0%D1%80%D0%B6%D0%B0-%D0%B8-%D1%8E%D1%81%D1%82%D1%80%D0%B0%D1%86%D0%B8%D1%8F-%D1%8F-%D0%B5%D1%82%D0%B5%D0%B9-48792509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59460" y="1603717"/>
            <a:ext cx="4389118" cy="368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29841" y="393895"/>
            <a:ext cx="2949178" cy="633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167" y="548639"/>
            <a:ext cx="3953022" cy="55145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на мачеху стирала,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горох перебирала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ночам при свечке.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спала у печки.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Хороша, как солнышко.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же это?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myjulia.ru/data/cache/2011/11/06/902024_5980-800x600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79963" y="492370"/>
            <a:ext cx="3868615" cy="575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014" y="422031"/>
            <a:ext cx="4079631" cy="54469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Скачет лошадь непростая,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Чудо-грива золотая.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горам парнишку носит,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никак его не сбросит.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у лошади сынок,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Удивительный конёк,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Удивительный конёк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прозванью…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im3-tub-ru.yandex.net/i?id=6cf86869701e063f4d0348b59e5e9460&amp;n=33&amp;h=215&amp;w=287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2511" y="914400"/>
            <a:ext cx="4572000" cy="448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014" y="506437"/>
            <a:ext cx="3882683" cy="53625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На сметане мешён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окошке стужён.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него румяный бок,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же это?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refdt.ru/tw_files2/urls_5/37/d-36428/36428_html_m3c361e0d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6578" y="956604"/>
            <a:ext cx="4375053" cy="433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Угадай героя сказк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Угадай героя сказки</Template>
  <TotalTime>0</TotalTime>
  <Words>174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Угадай героя сказки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МОЛОДЦЫ!!!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IrinaA</dc:creator>
  <cp:lastModifiedBy>IrinaA</cp:lastModifiedBy>
  <cp:revision>1</cp:revision>
  <dcterms:created xsi:type="dcterms:W3CDTF">2023-04-06T12:43:42Z</dcterms:created>
  <dcterms:modified xsi:type="dcterms:W3CDTF">2023-04-06T12:44:04Z</dcterms:modified>
</cp:coreProperties>
</file>