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3" r:id="rId4"/>
    <p:sldId id="258" r:id="rId5"/>
    <p:sldId id="261" r:id="rId6"/>
    <p:sldId id="260" r:id="rId7"/>
    <p:sldId id="259" r:id="rId8"/>
    <p:sldId id="264" r:id="rId9"/>
    <p:sldId id="265" r:id="rId10"/>
    <p:sldId id="269" r:id="rId11"/>
    <p:sldId id="270" r:id="rId12"/>
    <p:sldId id="266" r:id="rId13"/>
    <p:sldId id="268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2C4B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704" y="-1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EE2D4-A44F-4DDE-8842-BC1D22D317C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CB891-4E95-4339-88DF-1B2468AAB5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465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CB891-4E95-4339-88DF-1B2468AAB5E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51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CB891-4E95-4339-88DF-1B2468AAB5E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CB891-4E95-4339-88DF-1B2468AAB5E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CB891-4E95-4339-88DF-1B2468AAB5E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1349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CB891-4E95-4339-88DF-1B2468AAB5E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9862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CB891-4E95-4339-88DF-1B2468AAB5E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4664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CB891-4E95-4339-88DF-1B2468AAB5E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592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CB891-4E95-4339-88DF-1B2468AAB5E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4466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CB891-4E95-4339-88DF-1B2468AAB5E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7290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CB891-4E95-4339-88DF-1B2468AAB5E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0940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CB891-4E95-4339-88DF-1B2468AAB5E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0621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CB891-4E95-4339-88DF-1B2468AAB5E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2727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CB891-4E95-4339-88DF-1B2468AAB5E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etidoma.net/palchikovaya-azbuka-sbornik-igr-i-uprazhnenij-s-palchikovymi-bukvami-dlya-starshix-doshkolnikov/" TargetMode="Externa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graemsa.ru/igry-dlja-detej/azbuk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CSVf2zccnM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CQx4XJmAVtg" TargetMode="External"/><Relationship Id="rId4" Type="http://schemas.openxmlformats.org/officeDocument/2006/relationships/hyperlink" Target="https://vnitkah.ru/quilling/bukvyi-kvilling.ph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XKTpc_HQlnY" TargetMode="External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hyperlink" Target="https://detskiychas.ru/tag/&#1089;&#1082;&#1072;&#1079;&#1082;&#1080;-&#1087;&#1088;&#1086;-&#1073;&#1091;&#1082;&#1074;&#1099;/page/2/" TargetMode="Externa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hyperlink" Target="http://language.mypage.ru/interesnie-fakti-o-russkom-jazike/11_faktov_o_bukvah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en.yandex.ru/media/id/5c3cd5e6bf238900a9aa9313/lingvisticheskie-pamiatniki-istoriia-zapechatlennaia-v-bukvah-chast-1-5c3cdf90ef136b00a923cf06" TargetMode="External"/><Relationship Id="rId5" Type="http://schemas.openxmlformats.org/officeDocument/2006/relationships/hyperlink" Target="https://marfa-nikitina4.livejournal.com/122124.html" TargetMode="Externa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NM8WCiEYi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BB6HJr0el0Q" TargetMode="External"/><Relationship Id="rId5" Type="http://schemas.openxmlformats.org/officeDocument/2006/relationships/hyperlink" Target="https://www.youtube.com/watch?v=jHo1ajxB-S4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s://www.youtube.com/watch?v=1bgpNEDw1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edsovet.su/prazdkik/praznik_azbuki/5666_detskie_stihi_pro_russkie_bukvy" TargetMode="External"/><Relationship Id="rId5" Type="http://schemas.openxmlformats.org/officeDocument/2006/relationships/hyperlink" Target="http://alphabetonline.ru/verse.html" TargetMode="Externa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img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5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90697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ГБОУ гимназии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«ОЦ «Гармония»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Отрадный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№13»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66786" y="2363924"/>
            <a:ext cx="4748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старших, подготовительных групп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2999802"/>
            <a:ext cx="6030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</a:t>
            </a:r>
            <a:endParaRPr lang="ru-RU" sz="5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980" y="2999801"/>
            <a:ext cx="5052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002060"/>
                </a:solidFill>
                <a:latin typeface="Comic Sans MS" panose="030F0702030302020204" pitchFamily="66" charset="0"/>
              </a:rPr>
              <a:t>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44553" y="3022647"/>
            <a:ext cx="4876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FFC000"/>
                </a:solidFill>
                <a:latin typeface="Comic Sans MS" panose="030F0702030302020204" pitchFamily="66" charset="0"/>
              </a:rPr>
              <a:t>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45345" y="3022647"/>
            <a:ext cx="4956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00B050"/>
                </a:solidFill>
                <a:latin typeface="Comic Sans MS" panose="030F0702030302020204" pitchFamily="66" charset="0"/>
              </a:rPr>
              <a:t>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017992"/>
            <a:ext cx="5100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34768" y="3029892"/>
            <a:ext cx="6110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00B0F0"/>
                </a:solidFill>
                <a:latin typeface="Comic Sans MS" panose="030F0702030302020204" pitchFamily="66" charset="0"/>
              </a:rPr>
              <a:t>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91596" y="3017991"/>
            <a:ext cx="5084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62520" y="3045968"/>
            <a:ext cx="5004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00760" y="3071810"/>
            <a:ext cx="4748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92D050"/>
                </a:solidFill>
                <a:latin typeface="Comic Sans MS" panose="030F0702030302020204" pitchFamily="66" charset="0"/>
              </a:rPr>
              <a:t>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40994" y="5408349"/>
            <a:ext cx="3228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учитель-логопед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Сафронова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В.В.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00760" y="3000372"/>
            <a:ext cx="5501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д</a:t>
            </a:r>
            <a:endParaRPr lang="ru-RU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68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/>
      <p:bldP spid="10" grpId="0"/>
      <p:bldP spid="11" grpId="0"/>
      <p:bldP spid="12" grpId="0"/>
      <p:bldP spid="13" grpId="0"/>
      <p:bldP spid="14" grpId="0"/>
      <p:bldP spid="14" grpId="1"/>
      <p:bldP spid="14" grpId="2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Downloads\23848273702421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3996">
            <a:off x="5110010" y="164731"/>
            <a:ext cx="3902780" cy="246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48588">
            <a:off x="5424017" y="1131371"/>
            <a:ext cx="3256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dirty="0" smtClean="0">
                <a:latin typeface="Comic Sans MS" pitchFamily="66" charset="0"/>
              </a:rPr>
              <a:t>Пальчиковая азбука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7166"/>
            <a:ext cx="49292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Как сделать знакомство с буквой для дошкольника интересным, запоминающимся и увлекательным? Как сделать так, чтобы ребёнку хотелось бы знакомиться всё с новыми и новыми буквами, складывать их в слоги, а затем и в слова?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000372"/>
            <a:ext cx="5500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Пальчиковая буква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зрительно-пространственный образ буквы русского алфавита, созданный с помощью пальцев рук. Изображения 33 букв русского алфавита с помощью пальцев рук составляет пальчиковый алфавит.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143512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detidoma.net/palchikovaya-azbuka-sbornik-igr-i-uprazhnenij-s-palchikovymi-bukvami-dlya-starshix-doshkolnikov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62" y="4286256"/>
            <a:ext cx="5929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3"/>
              </a:rPr>
              <a:t>https://www.igraemsa.ru/igry-dlja-detej/azbuka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43142" y="1142984"/>
            <a:ext cx="65008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наше время мы не можем представить жизнь без всевозможных </a:t>
            </a:r>
            <a:r>
              <a:rPr lang="ru-RU" sz="2400" dirty="0" err="1" smtClean="0"/>
              <a:t>гаджетов</a:t>
            </a:r>
            <a:r>
              <a:rPr lang="ru-RU" sz="2400" dirty="0" smtClean="0"/>
              <a:t>. И маленькому исследователю все эти приспособления, естественно, интересны. Но за компьютером надо проводить время с пользой. Пройдите по ссылке и вы найдете много компьютерных игр, в которые можно поиграть по несколько минут в день</a:t>
            </a:r>
            <a:endParaRPr lang="ru-RU" sz="2400" dirty="0"/>
          </a:p>
        </p:txBody>
      </p:sp>
      <p:pic>
        <p:nvPicPr>
          <p:cNvPr id="3074" name="Picture 2" descr="http://dusliksh.ucoz.ru/kartinka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62099">
            <a:off x="420813" y="4490060"/>
            <a:ext cx="3140481" cy="18859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1324583">
            <a:off x="619771" y="469265"/>
            <a:ext cx="2688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solidFill>
                  <a:srgbClr val="582C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Онлайн</a:t>
            </a:r>
            <a:r>
              <a:rPr lang="ru-RU" sz="2800" dirty="0" smtClean="0">
                <a:solidFill>
                  <a:srgbClr val="582C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игры</a:t>
            </a:r>
            <a:endParaRPr lang="ru-RU" sz="2800" dirty="0">
              <a:solidFill>
                <a:srgbClr val="582C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4076"/>
            <a:ext cx="7402016" cy="1143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Мастер-класс</a:t>
            </a:r>
            <a:endParaRPr lang="ru-RU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 descr="C:\Documents and Settings\Администратор\Рабочий стол\24181037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568952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367170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Ваш ребенок смог быстрее запомнить буквы русского алфавита – попробуйте их изготовить в разных техниках.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рисования и вырезания букв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развивается мелкая моторика, что крайне важно, как для процесса письма, так и для речевой деятельности в целом.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2452" y="4293096"/>
            <a:ext cx="71478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www.youtube.com/watch?v=DCSVf2zccnM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941168"/>
            <a:ext cx="4989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vnitkah.ru/quilling/bukvyi-kvilling.php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6778" y="5589240"/>
            <a:ext cx="6443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www.youtube.com/watch?v=CQx4XJmAVtg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2057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683567" y="650594"/>
            <a:ext cx="770485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2800" dirty="0" smtClean="0">
                <a:latin typeface="Monotype Corsiva" panose="03010101010201010101" pitchFamily="66" charset="0"/>
              </a:rPr>
              <a:t>Вот и подошло к концу наше виртуальное путешествие. Мы надеемся на то, что образовательный маршрут «Буквоград» Вам понравился и Вы обязательно его порекомендуете своим знакомым. Так же можете посетить мини-музей букв «Буквоград» в кабинете учителя-логопеда Сафроновой В.В.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10242" name="Picture 2" descr="https://avatars.mds.yandex.net/get-pdb/234183/c754bb80-8069-4b2b-b9f4-edc028f52bca/orig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21087"/>
            <a:ext cx="5832648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23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Администратор\Рабочий стол\0_255a6_11e9ff7c_S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602" y="2460922"/>
            <a:ext cx="1119154" cy="143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Администратор\Рабочий стол\2236104-48a6ef6da87ff424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756" y="2773863"/>
            <a:ext cx="1022450" cy="105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Documents and Settings\Администратор\Рабочий стол\1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2206" y="2676911"/>
            <a:ext cx="1251355" cy="116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Администратор\Рабочий стол\0_255a6_11e9ff7c_S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3561" y="2646891"/>
            <a:ext cx="987584" cy="126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Documents and Settings\Администратор\Рабочий стол\img6.jp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59341" y="2716615"/>
            <a:ext cx="1099157" cy="118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Documents and Settings\Администратор\Рабочий стол\2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60155"/>
            <a:ext cx="1107381" cy="123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Documents and Settings\Администратор\Рабочий стол\img5 (1).jpg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380312" y="2713812"/>
            <a:ext cx="1008841" cy="117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4505496"/>
            <a:ext cx="3475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за </a:t>
            </a:r>
            <a: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13661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4075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947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264592">
            <a:off x="3403168" y="1801030"/>
            <a:ext cx="2802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Уважаемые родители!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1292884">
            <a:off x="1487776" y="2327637"/>
            <a:ext cx="67955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dirty="0" smtClean="0">
                <a:latin typeface="Comic Sans MS" panose="030F0702030302020204" pitchFamily="66" charset="0"/>
              </a:rPr>
              <a:t>Мы порой даже не задумываемся , что в нашей речи важны не только слова, чувства, эмоции, с которыми мы произносим эту речь, но и большую роль в ней играют буквы. Буквы есть повсюду: в книгах, в тетрадях, на улице, в магазинах. И об этом наш образовательный маршрут </a:t>
            </a:r>
            <a:r>
              <a:rPr lang="ru-RU" b="1" dirty="0">
                <a:latin typeface="Comic Sans MS" panose="030F0702030302020204" pitchFamily="66" charset="0"/>
              </a:rPr>
              <a:t>«Буквоград», </a:t>
            </a:r>
            <a:r>
              <a:rPr lang="ru-RU" dirty="0">
                <a:latin typeface="Comic Sans MS" panose="030F0702030302020204" pitchFamily="66" charset="0"/>
              </a:rPr>
              <a:t>который поможет </a:t>
            </a:r>
            <a:r>
              <a:rPr lang="ru-RU" dirty="0" smtClean="0">
                <a:latin typeface="Comic Sans MS" panose="030F0702030302020204" pitchFamily="66" charset="0"/>
              </a:rPr>
              <a:t>поближе познакомить вашего кроху с </a:t>
            </a:r>
            <a:r>
              <a:rPr lang="ru-RU" dirty="0">
                <a:latin typeface="Comic Sans MS" panose="030F0702030302020204" pitchFamily="66" charset="0"/>
              </a:rPr>
              <a:t>буквами, их историей возникновения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</a:p>
          <a:p>
            <a:pPr indent="442913" algn="just"/>
            <a:r>
              <a:rPr lang="ru-RU" dirty="0" smtClean="0">
                <a:latin typeface="Comic Sans MS" panose="030F0702030302020204" pitchFamily="66" charset="0"/>
              </a:rPr>
              <a:t> Вас ждет увлекательное путешествие, где вы сможете узнать много  нового и интересного!</a:t>
            </a:r>
          </a:p>
          <a:p>
            <a:pPr indent="442913" algn="just"/>
            <a:endParaRPr lang="ru-RU" dirty="0">
              <a:latin typeface="Comic Sans MS" panose="030F0702030302020204" pitchFamily="66" charset="0"/>
            </a:endParaRPr>
          </a:p>
          <a:p>
            <a:pPr indent="442913" algn="just"/>
            <a:endParaRPr lang="ru-RU" dirty="0" smtClean="0">
              <a:latin typeface="Comic Sans MS" panose="030F0702030302020204" pitchFamily="66" charset="0"/>
            </a:endParaRPr>
          </a:p>
          <a:p>
            <a:pPr indent="442913" algn="just"/>
            <a:endParaRPr lang="ru-RU" dirty="0" smtClean="0">
              <a:latin typeface="Comic Sans MS" panose="030F0702030302020204" pitchFamily="66" charset="0"/>
            </a:endParaRPr>
          </a:p>
          <a:p>
            <a:pPr indent="442913" algn="just"/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75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0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40"/>
            <a:ext cx="9144000" cy="685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253258">
            <a:off x="5428703" y="839827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Предлагаем начать путешествие с загадки</a:t>
            </a:r>
            <a:r>
              <a:rPr lang="ru-RU" dirty="0" smtClean="0">
                <a:latin typeface="Comic Sans MS" panose="030F0702030302020204" pitchFamily="66" charset="0"/>
              </a:rPr>
              <a:t>, ведь разгадывание загадок развивает  у ребенка слуховое внимание и конечно, мышление. 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2769500"/>
            <a:ext cx="2736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Comic Sans MS" panose="030F0702030302020204" pitchFamily="66" charset="0"/>
              </a:rPr>
              <a:t>Чёрные птички на каждой страничке </a:t>
            </a:r>
          </a:p>
          <a:p>
            <a:pPr algn="just"/>
            <a:r>
              <a:rPr lang="ru-RU" sz="2000" b="1" dirty="0">
                <a:latin typeface="Comic Sans MS" panose="030F0702030302020204" pitchFamily="66" charset="0"/>
              </a:rPr>
              <a:t>Молчат, ожидают, кто их </a:t>
            </a:r>
            <a:r>
              <a:rPr lang="ru-RU" sz="2000" b="1" dirty="0" smtClean="0">
                <a:latin typeface="Comic Sans MS" panose="030F0702030302020204" pitchFamily="66" charset="0"/>
              </a:rPr>
              <a:t>отгадает?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336904">
            <a:off x="426873" y="1028186"/>
            <a:ext cx="1469114" cy="804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716990"/>
            <a:ext cx="2934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Прочитайте ребенку загадку и спросите, как он догадался, что это буквы?</a:t>
            </a:r>
          </a:p>
        </p:txBody>
      </p:sp>
    </p:spTree>
    <p:extLst>
      <p:ext uri="{BB962C8B-B14F-4D97-AF65-F5344CB8AC3E}">
        <p14:creationId xmlns:p14="http://schemas.microsoft.com/office/powerpoint/2010/main" xmlns="" val="145125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760" y="49056"/>
            <a:ext cx="9157760" cy="680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3109939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www.youtube.com/watch?v=XKTpc_HQlnY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63714" y="378457"/>
            <a:ext cx="5402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582C4B"/>
                </a:solidFill>
                <a:latin typeface="Monotype Corsiva" panose="03010101010201010101" pitchFamily="66" charset="0"/>
              </a:rPr>
              <a:t>История появления букв</a:t>
            </a:r>
            <a:endParaRPr lang="ru-RU" sz="3600" b="1" dirty="0">
              <a:solidFill>
                <a:srgbClr val="582C4B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04083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2425" algn="just"/>
            <a:r>
              <a:rPr lang="ru-RU" sz="2400" dirty="0" smtClean="0">
                <a:latin typeface="Bookman Old Style" panose="02050604050505020204" pitchFamily="18" charset="0"/>
              </a:rPr>
              <a:t>Свыше трёх тысяч лет назад  люди начали  использовать для письма специальные знаки, которым позже дали название «буквы».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549416"/>
            <a:ext cx="8676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Посмотрите с ребенком видео </a:t>
            </a:r>
            <a:r>
              <a:rPr lang="ru-RU" sz="2400" b="1" dirty="0" smtClean="0"/>
              <a:t>об </a:t>
            </a:r>
            <a:r>
              <a:rPr lang="ru-RU" sz="2400" b="1" dirty="0"/>
              <a:t>истории возникновения букв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9690" y="4479503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После просмотра, задайте несколько вопросов: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55803" y="4941168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Что сначала люди использовали вместо букв</a:t>
            </a:r>
            <a:r>
              <a:rPr lang="ru-RU" sz="2400" dirty="0" smtClean="0"/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Что такое «Алфавит»?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Кто его создал?</a:t>
            </a:r>
            <a:endParaRPr lang="ru-RU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57927">
            <a:off x="8100916" y="3413315"/>
            <a:ext cx="631465" cy="93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49374">
            <a:off x="100485" y="3586946"/>
            <a:ext cx="821143" cy="92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71459">
            <a:off x="160413" y="137235"/>
            <a:ext cx="629220" cy="96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93804">
            <a:off x="7079672" y="5723112"/>
            <a:ext cx="962050" cy="9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C:\Documents and Settings\Администратор\Рабочий стол\20_1556424342l.jpg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4735" y="3453528"/>
            <a:ext cx="742030" cy="106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24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Мои документы\Downloads\23848273702421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00254">
            <a:off x="5433135" y="724183"/>
            <a:ext cx="3428960" cy="246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654792">
            <a:off x="5694333" y="1665673"/>
            <a:ext cx="2906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Monotype Corsiva" panose="03010101010201010101" pitchFamily="66" charset="0"/>
              </a:rPr>
              <a:t>Сказки про буквы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79512" y="931803"/>
            <a:ext cx="49717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sz="2400" i="1" dirty="0"/>
              <a:t>Какой ребенок не любит послушать </a:t>
            </a:r>
            <a:r>
              <a:rPr lang="ru-RU" sz="2400" i="1" dirty="0" smtClean="0"/>
              <a:t>сказки? </a:t>
            </a:r>
            <a:r>
              <a:rPr lang="ru-RU" sz="2400" dirty="0" smtClean="0"/>
              <a:t>Пройдите по ссылке ниже и вы найдете авторские сказки на каждую букву алфавита. После прочтения побеседуйте с ребенком по содержанию </a:t>
            </a:r>
          </a:p>
          <a:p>
            <a:pPr indent="541338" algn="just"/>
            <a:endParaRPr lang="ru-RU" sz="2400" dirty="0" smtClean="0">
              <a:hlinkClick r:id="rId5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794126"/>
            <a:ext cx="7360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5"/>
              </a:rPr>
              <a:t>https://detskiychas.ru/tag/</a:t>
            </a:r>
            <a:r>
              <a:rPr lang="ru-RU" sz="2400" dirty="0">
                <a:hlinkClick r:id="rId5"/>
              </a:rPr>
              <a:t>сказки-про-буквы/</a:t>
            </a:r>
            <a:r>
              <a:rPr lang="en-US" sz="2400" dirty="0" smtClean="0">
                <a:hlinkClick r:id="rId5"/>
              </a:rPr>
              <a:t>page/2/</a:t>
            </a:r>
            <a:r>
              <a:rPr lang="ru-RU" sz="2400" dirty="0" smtClean="0"/>
              <a:t> </a:t>
            </a:r>
            <a:r>
              <a:rPr lang="en-US" sz="2400" dirty="0" smtClean="0"/>
              <a:t> </a:t>
            </a:r>
            <a:r>
              <a:rPr lang="ru-RU" sz="2400" dirty="0" smtClean="0"/>
              <a:t> </a:t>
            </a:r>
            <a:endParaRPr lang="en-US" sz="2400" dirty="0"/>
          </a:p>
        </p:txBody>
      </p:sp>
      <p:pic>
        <p:nvPicPr>
          <p:cNvPr id="4098" name="Picture 2" descr="C:\Documents and Settings\Администратор\Рабочий стол\textbook-clipart-boo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55791"/>
            <a:ext cx="4440397" cy="233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30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Администратор\Рабочий стол\di45bEq5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09794">
            <a:off x="198348" y="165717"/>
            <a:ext cx="3855428" cy="213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0373064">
            <a:off x="675136" y="762132"/>
            <a:ext cx="2901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Интересные факты о буквах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636" y="2676166"/>
            <a:ext cx="84638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5000"/>
            <a:r>
              <a:rPr lang="ru-RU" sz="2800" dirty="0" smtClean="0"/>
              <a:t>Предложите ребёнку </a:t>
            </a:r>
            <a:r>
              <a:rPr lang="ru-RU" sz="2800" dirty="0"/>
              <a:t>послушать интересные фактах о </a:t>
            </a:r>
            <a:r>
              <a:rPr lang="ru-RU" sz="2800" dirty="0" smtClean="0"/>
              <a:t>буквах. Для этого пройдите по ссылке ниже: 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636" y="407707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u="sng" dirty="0">
                <a:hlinkClick r:id="rId4"/>
              </a:rPr>
              <a:t>http://language.mypage.ru/interesnie-fakti-o-russkom-jazike/11_faktov_o_bukvah.html</a:t>
            </a:r>
            <a:endParaRPr lang="ru-RU" sz="2400" dirty="0"/>
          </a:p>
        </p:txBody>
      </p:sp>
      <p:pic>
        <p:nvPicPr>
          <p:cNvPr id="6147" name="Picture 3" descr="C:\Documents and Settings\Администратор\Рабочий стол\ShockingIllinformedHerring-size_restricted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2488" y="4077072"/>
            <a:ext cx="23812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510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51187">
            <a:off x="34658" y="927312"/>
            <a:ext cx="3414432" cy="277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 rot="20346809">
            <a:off x="410077" y="2052601"/>
            <a:ext cx="2589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Памятники</a:t>
            </a:r>
            <a:r>
              <a:rPr lang="ru-RU" sz="2800" dirty="0"/>
              <a:t> </a:t>
            </a:r>
            <a:r>
              <a:rPr lang="ru-RU" sz="2000" dirty="0"/>
              <a:t>буквам</a:t>
            </a:r>
            <a:r>
              <a:rPr lang="ru-RU" sz="2800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1160049"/>
            <a:ext cx="4392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2400" dirty="0"/>
              <a:t>А оказывается в нашей великой стране есть </a:t>
            </a:r>
            <a:r>
              <a:rPr lang="ru-RU" sz="2400" dirty="0" smtClean="0"/>
              <a:t>памятники, установленные  </a:t>
            </a:r>
            <a:r>
              <a:rPr lang="ru-RU" sz="2400" dirty="0"/>
              <a:t>не только великим людям, которые оставили след в истории, но и нашим </a:t>
            </a:r>
            <a:r>
              <a:rPr lang="ru-RU" sz="2400" dirty="0" smtClean="0"/>
              <a:t>буквам. Приятного просмотра!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4104" y="4076307"/>
            <a:ext cx="7091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marfa-nikitina4.livejournal.com/122124.html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4834" y="5085184"/>
            <a:ext cx="7984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6"/>
              </a:rPr>
              <a:t>https://</a:t>
            </a:r>
            <a:r>
              <a:rPr lang="en-US" sz="2000" dirty="0" smtClean="0">
                <a:hlinkClick r:id="rId6"/>
              </a:rPr>
              <a:t>zen.yandex.ru/media/id/5c3cd5e6bf238900a9aa9313/lingvisticheskie-pamiatniki-istoriia-zapechatlennaia-v-bukvah-chast-1-5c3cdf90ef136b00a923cf06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7511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0269" y="3536900"/>
            <a:ext cx="6480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www.youtube.com/watch?v=jNM8WCiEYi0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5123" name="Picture 3" descr="C:\Documents and Settings\Администратор\Рабочий стол\800px_COLOURBOX63970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198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1920" y="0"/>
            <a:ext cx="3167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МУЛЬТФИЛЬМЫ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7806" y="1983085"/>
            <a:ext cx="84066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B050"/>
                </a:solidFill>
              </a:rPr>
              <a:t>Предлагаем </a:t>
            </a:r>
            <a:r>
              <a:rPr lang="ru-RU" sz="2800" b="1" dirty="0" smtClean="0">
                <a:solidFill>
                  <a:srgbClr val="00B050"/>
                </a:solidFill>
              </a:rPr>
              <a:t>вашему вниманию несколько развивающих мультфильмов </a:t>
            </a:r>
            <a:r>
              <a:rPr lang="ru-RU" sz="2800" b="1" dirty="0">
                <a:solidFill>
                  <a:srgbClr val="00B050"/>
                </a:solidFill>
              </a:rPr>
              <a:t>про </a:t>
            </a:r>
            <a:r>
              <a:rPr lang="ru-RU" sz="2800" b="1" dirty="0" smtClean="0">
                <a:solidFill>
                  <a:srgbClr val="00B050"/>
                </a:solidFill>
              </a:rPr>
              <a:t>буквы, которые вы сможете посмотреть с ребёнком: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1669" y="4244324"/>
            <a:ext cx="5796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www.youtube.com/watch?v=jHo1ajxB-S4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1" y="5013176"/>
            <a:ext cx="57606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6"/>
              </a:rPr>
              <a:t>https://</a:t>
            </a:r>
            <a:r>
              <a:rPr lang="en-US" sz="2000" dirty="0" smtClean="0">
                <a:hlinkClick r:id="rId6"/>
              </a:rPr>
              <a:t>www.youtube.com/watch?v=BB6HJr0el0Q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74370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Администратор\Рабочий стол\di45bEq5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0"/>
            <a:ext cx="4286280" cy="213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67552">
            <a:off x="2714612" y="571480"/>
            <a:ext cx="37147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</a:t>
            </a:r>
            <a:r>
              <a:rPr lang="ru-RU" sz="3600" dirty="0" smtClean="0">
                <a:latin typeface="Comic Sans MS" pitchFamily="66" charset="0"/>
              </a:rPr>
              <a:t>тихотворения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714620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5000"/>
            <a:r>
              <a:rPr lang="ru-RU" sz="2400" dirty="0" smtClean="0"/>
              <a:t>Есть один простой способ чтобы у вашего ребёнка была хорошая память – это заучивания стихов, если Вы пройдете по ссылкам ниже, то найдете подборку стихотворений про буквы </a:t>
            </a:r>
            <a:endParaRPr lang="ru-RU" sz="2400" dirty="0"/>
          </a:p>
        </p:txBody>
      </p:sp>
      <p:pic>
        <p:nvPicPr>
          <p:cNvPr id="1026" name="Picture 2" descr="C:\Documents and Settings\User\Рабочий стол\orig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53064">
            <a:off x="7063773" y="3961432"/>
            <a:ext cx="2762250" cy="27622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4572008"/>
            <a:ext cx="4004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hlinkClick r:id="rId5"/>
              </a:rPr>
              <a:t>http://alphabetonline.ru/verse.html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072074"/>
            <a:ext cx="671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6"/>
              </a:rPr>
              <a:t>http://pedsovet.su/prazdkik/praznik_azbuki/5666_detskie_stihi_pro_russkie_bukvy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929330"/>
            <a:ext cx="6786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7"/>
              </a:rPr>
              <a:t>https://www.youtube.com/watch?v=1bgpNEDw1es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608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641</Words>
  <Application>Microsoft Office PowerPoint</Application>
  <PresentationFormat>Экран (4:3)</PresentationFormat>
  <Paragraphs>83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 Стихотворения  </vt:lpstr>
      <vt:lpstr>Слайд 10</vt:lpstr>
      <vt:lpstr>Слайд 11</vt:lpstr>
      <vt:lpstr>Мастер-класс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IrinaA</cp:lastModifiedBy>
  <cp:revision>35</cp:revision>
  <dcterms:modified xsi:type="dcterms:W3CDTF">2019-10-23T11:39:24Z</dcterms:modified>
</cp:coreProperties>
</file>